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563C97-73FD-4EC1-829F-ACFB86D954B5}" type="datetimeFigureOut">
              <a:rPr lang="en-US" smtClean="0"/>
              <a:t>9/8/2014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299683-E939-4DFE-8FC8-16E5B5EB846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105988" y="1077085"/>
            <a:ext cx="5558759" cy="1035199"/>
            <a:chOff x="2105988" y="1077085"/>
            <a:chExt cx="5558759" cy="1035199"/>
          </a:xfrm>
        </p:grpSpPr>
        <p:sp>
          <p:nvSpPr>
            <p:cNvPr id="2" name="Freeform 1"/>
            <p:cNvSpPr/>
            <p:nvPr/>
          </p:nvSpPr>
          <p:spPr>
            <a:xfrm>
              <a:off x="2105988" y="1158134"/>
              <a:ext cx="20769" cy="915981"/>
            </a:xfrm>
            <a:custGeom>
              <a:avLst/>
              <a:gdLst/>
              <a:ahLst/>
              <a:cxnLst/>
              <a:rect l="0" t="0" r="0" b="0"/>
              <a:pathLst>
                <a:path w="20769" h="915981">
                  <a:moveTo>
                    <a:pt x="10239" y="0"/>
                  </a:moveTo>
                  <a:lnTo>
                    <a:pt x="3004" y="28726"/>
                  </a:lnTo>
                  <a:lnTo>
                    <a:pt x="687" y="77922"/>
                  </a:lnTo>
                  <a:lnTo>
                    <a:pt x="0" y="128893"/>
                  </a:lnTo>
                  <a:lnTo>
                    <a:pt x="967" y="176491"/>
                  </a:lnTo>
                  <a:lnTo>
                    <a:pt x="6972" y="234008"/>
                  </a:lnTo>
                  <a:lnTo>
                    <a:pt x="9271" y="294334"/>
                  </a:lnTo>
                  <a:lnTo>
                    <a:pt x="11122" y="350943"/>
                  </a:lnTo>
                  <a:lnTo>
                    <a:pt x="17390" y="411649"/>
                  </a:lnTo>
                  <a:lnTo>
                    <a:pt x="19767" y="472920"/>
                  </a:lnTo>
                  <a:lnTo>
                    <a:pt x="20472" y="529809"/>
                  </a:lnTo>
                  <a:lnTo>
                    <a:pt x="20680" y="589429"/>
                  </a:lnTo>
                  <a:lnTo>
                    <a:pt x="20742" y="644659"/>
                  </a:lnTo>
                  <a:lnTo>
                    <a:pt x="20760" y="696898"/>
                  </a:lnTo>
                  <a:lnTo>
                    <a:pt x="20767" y="757064"/>
                  </a:lnTo>
                  <a:lnTo>
                    <a:pt x="20768" y="814009"/>
                  </a:lnTo>
                  <a:lnTo>
                    <a:pt x="19598" y="869148"/>
                  </a:lnTo>
                  <a:lnTo>
                    <a:pt x="10239" y="915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79440" y="202147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60551" y="1112506"/>
              <a:ext cx="626440" cy="904499"/>
            </a:xfrm>
            <a:custGeom>
              <a:avLst/>
              <a:gdLst/>
              <a:ahLst/>
              <a:cxnLst/>
              <a:rect l="0" t="0" r="0" b="0"/>
              <a:pathLst>
                <a:path w="626440" h="904499">
                  <a:moveTo>
                    <a:pt x="429542" y="56157"/>
                  </a:moveTo>
                  <a:lnTo>
                    <a:pt x="367064" y="56157"/>
                  </a:lnTo>
                  <a:lnTo>
                    <a:pt x="318223" y="56157"/>
                  </a:lnTo>
                  <a:lnTo>
                    <a:pt x="255605" y="50568"/>
                  </a:lnTo>
                  <a:lnTo>
                    <a:pt x="192629" y="38198"/>
                  </a:lnTo>
                  <a:lnTo>
                    <a:pt x="142407" y="27959"/>
                  </a:lnTo>
                  <a:lnTo>
                    <a:pt x="86041" y="14019"/>
                  </a:lnTo>
                  <a:lnTo>
                    <a:pt x="40765" y="0"/>
                  </a:lnTo>
                  <a:lnTo>
                    <a:pt x="31147" y="2"/>
                  </a:lnTo>
                  <a:lnTo>
                    <a:pt x="14222" y="6242"/>
                  </a:lnTo>
                  <a:lnTo>
                    <a:pt x="8772" y="13522"/>
                  </a:lnTo>
                  <a:lnTo>
                    <a:pt x="2717" y="34088"/>
                  </a:lnTo>
                  <a:lnTo>
                    <a:pt x="0" y="91485"/>
                  </a:lnTo>
                  <a:lnTo>
                    <a:pt x="9515" y="142164"/>
                  </a:lnTo>
                  <a:lnTo>
                    <a:pt x="19260" y="192385"/>
                  </a:lnTo>
                  <a:lnTo>
                    <a:pt x="29557" y="249769"/>
                  </a:lnTo>
                  <a:lnTo>
                    <a:pt x="40016" y="302646"/>
                  </a:lnTo>
                  <a:lnTo>
                    <a:pt x="47405" y="359648"/>
                  </a:lnTo>
                  <a:lnTo>
                    <a:pt x="52714" y="410462"/>
                  </a:lnTo>
                  <a:lnTo>
                    <a:pt x="55491" y="425722"/>
                  </a:lnTo>
                  <a:lnTo>
                    <a:pt x="58512" y="431215"/>
                  </a:lnTo>
                  <a:lnTo>
                    <a:pt x="61696" y="430198"/>
                  </a:lnTo>
                  <a:lnTo>
                    <a:pt x="100303" y="376693"/>
                  </a:lnTo>
                  <a:lnTo>
                    <a:pt x="123336" y="365124"/>
                  </a:lnTo>
                  <a:lnTo>
                    <a:pt x="185783" y="342575"/>
                  </a:lnTo>
                  <a:lnTo>
                    <a:pt x="242673" y="333654"/>
                  </a:lnTo>
                  <a:lnTo>
                    <a:pt x="303984" y="336600"/>
                  </a:lnTo>
                  <a:lnTo>
                    <a:pt x="362366" y="348076"/>
                  </a:lnTo>
                  <a:lnTo>
                    <a:pt x="418486" y="365076"/>
                  </a:lnTo>
                  <a:lnTo>
                    <a:pt x="459853" y="387453"/>
                  </a:lnTo>
                  <a:lnTo>
                    <a:pt x="521823" y="438384"/>
                  </a:lnTo>
                  <a:lnTo>
                    <a:pt x="566195" y="493421"/>
                  </a:lnTo>
                  <a:lnTo>
                    <a:pt x="593073" y="550347"/>
                  </a:lnTo>
                  <a:lnTo>
                    <a:pt x="611850" y="609142"/>
                  </a:lnTo>
                  <a:lnTo>
                    <a:pt x="626439" y="669267"/>
                  </a:lnTo>
                  <a:lnTo>
                    <a:pt x="625532" y="719010"/>
                  </a:lnTo>
                  <a:lnTo>
                    <a:pt x="617855" y="779373"/>
                  </a:lnTo>
                  <a:lnTo>
                    <a:pt x="605051" y="828063"/>
                  </a:lnTo>
                  <a:lnTo>
                    <a:pt x="586440" y="861598"/>
                  </a:lnTo>
                  <a:lnTo>
                    <a:pt x="579764" y="870368"/>
                  </a:lnTo>
                  <a:lnTo>
                    <a:pt x="542422" y="893889"/>
                  </a:lnTo>
                  <a:lnTo>
                    <a:pt x="488724" y="904498"/>
                  </a:lnTo>
                  <a:lnTo>
                    <a:pt x="428234" y="899677"/>
                  </a:lnTo>
                  <a:lnTo>
                    <a:pt x="370013" y="889576"/>
                  </a:lnTo>
                  <a:lnTo>
                    <a:pt x="316528" y="868914"/>
                  </a:lnTo>
                  <a:lnTo>
                    <a:pt x="254219" y="849575"/>
                  </a:lnTo>
                  <a:lnTo>
                    <a:pt x="191217" y="829440"/>
                  </a:lnTo>
                  <a:lnTo>
                    <a:pt x="176858" y="824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48103" y="1547689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0664" y="11453"/>
                  </a:lnTo>
                  <a:lnTo>
                    <a:pt x="39772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06155" y="1231834"/>
              <a:ext cx="21046" cy="684353"/>
            </a:xfrm>
            <a:custGeom>
              <a:avLst/>
              <a:gdLst/>
              <a:ahLst/>
              <a:cxnLst/>
              <a:rect l="0" t="0" r="0" b="0"/>
              <a:pathLst>
                <a:path w="21046" h="684353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1170" y="152398"/>
                  </a:lnTo>
                  <a:lnTo>
                    <a:pt x="7236" y="210881"/>
                  </a:lnTo>
                  <a:lnTo>
                    <a:pt x="9553" y="265774"/>
                  </a:lnTo>
                  <a:lnTo>
                    <a:pt x="11410" y="319084"/>
                  </a:lnTo>
                  <a:lnTo>
                    <a:pt x="17679" y="370754"/>
                  </a:lnTo>
                  <a:lnTo>
                    <a:pt x="20390" y="433847"/>
                  </a:lnTo>
                  <a:lnTo>
                    <a:pt x="20859" y="484956"/>
                  </a:lnTo>
                  <a:lnTo>
                    <a:pt x="20999" y="534025"/>
                  </a:lnTo>
                  <a:lnTo>
                    <a:pt x="21045" y="592527"/>
                  </a:lnTo>
                  <a:lnTo>
                    <a:pt x="13819" y="652869"/>
                  </a:lnTo>
                  <a:lnTo>
                    <a:pt x="10529" y="68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95544" y="1077085"/>
              <a:ext cx="783369" cy="490957"/>
            </a:xfrm>
            <a:custGeom>
              <a:avLst/>
              <a:gdLst/>
              <a:ahLst/>
              <a:cxnLst/>
              <a:rect l="0" t="0" r="0" b="0"/>
              <a:pathLst>
                <a:path w="783369" h="490957">
                  <a:moveTo>
                    <a:pt x="0" y="260034"/>
                  </a:moveTo>
                  <a:lnTo>
                    <a:pt x="2339" y="226412"/>
                  </a:lnTo>
                  <a:lnTo>
                    <a:pt x="17981" y="188201"/>
                  </a:lnTo>
                  <a:lnTo>
                    <a:pt x="58563" y="130616"/>
                  </a:lnTo>
                  <a:lnTo>
                    <a:pt x="116333" y="84905"/>
                  </a:lnTo>
                  <a:lnTo>
                    <a:pt x="179030" y="57129"/>
                  </a:lnTo>
                  <a:lnTo>
                    <a:pt x="242159" y="26418"/>
                  </a:lnTo>
                  <a:lnTo>
                    <a:pt x="303131" y="7550"/>
                  </a:lnTo>
                  <a:lnTo>
                    <a:pt x="339381" y="0"/>
                  </a:lnTo>
                  <a:lnTo>
                    <a:pt x="376638" y="883"/>
                  </a:lnTo>
                  <a:lnTo>
                    <a:pt x="426257" y="6072"/>
                  </a:lnTo>
                  <a:lnTo>
                    <a:pt x="487184" y="15503"/>
                  </a:lnTo>
                  <a:lnTo>
                    <a:pt x="538561" y="31750"/>
                  </a:lnTo>
                  <a:lnTo>
                    <a:pt x="600119" y="63942"/>
                  </a:lnTo>
                  <a:lnTo>
                    <a:pt x="656088" y="98655"/>
                  </a:lnTo>
                  <a:lnTo>
                    <a:pt x="710640" y="155370"/>
                  </a:lnTo>
                  <a:lnTo>
                    <a:pt x="754385" y="217974"/>
                  </a:lnTo>
                  <a:lnTo>
                    <a:pt x="774182" y="262384"/>
                  </a:lnTo>
                  <a:lnTo>
                    <a:pt x="783368" y="306094"/>
                  </a:lnTo>
                  <a:lnTo>
                    <a:pt x="778551" y="344651"/>
                  </a:lnTo>
                  <a:lnTo>
                    <a:pt x="760486" y="390910"/>
                  </a:lnTo>
                  <a:lnTo>
                    <a:pt x="738856" y="420367"/>
                  </a:lnTo>
                  <a:lnTo>
                    <a:pt x="694783" y="452079"/>
                  </a:lnTo>
                  <a:lnTo>
                    <a:pt x="633083" y="479617"/>
                  </a:lnTo>
                  <a:lnTo>
                    <a:pt x="606584" y="486308"/>
                  </a:lnTo>
                  <a:lnTo>
                    <a:pt x="545626" y="490075"/>
                  </a:lnTo>
                  <a:lnTo>
                    <a:pt x="499474" y="490956"/>
                  </a:lnTo>
                  <a:lnTo>
                    <a:pt x="449809" y="485863"/>
                  </a:lnTo>
                  <a:lnTo>
                    <a:pt x="391582" y="481755"/>
                  </a:lnTo>
                  <a:lnTo>
                    <a:pt x="379026" y="481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22052" y="1147606"/>
              <a:ext cx="21000" cy="937037"/>
            </a:xfrm>
            <a:custGeom>
              <a:avLst/>
              <a:gdLst/>
              <a:ahLst/>
              <a:cxnLst/>
              <a:rect l="0" t="0" r="0" b="0"/>
              <a:pathLst>
                <a:path w="21000" h="937037">
                  <a:moveTo>
                    <a:pt x="0" y="0"/>
                  </a:moveTo>
                  <a:lnTo>
                    <a:pt x="0" y="55329"/>
                  </a:lnTo>
                  <a:lnTo>
                    <a:pt x="0" y="118077"/>
                  </a:lnTo>
                  <a:lnTo>
                    <a:pt x="0" y="169127"/>
                  </a:lnTo>
                  <a:lnTo>
                    <a:pt x="0" y="224416"/>
                  </a:lnTo>
                  <a:lnTo>
                    <a:pt x="3119" y="282133"/>
                  </a:lnTo>
                  <a:lnTo>
                    <a:pt x="8333" y="339398"/>
                  </a:lnTo>
                  <a:lnTo>
                    <a:pt x="9877" y="400819"/>
                  </a:lnTo>
                  <a:lnTo>
                    <a:pt x="10335" y="460352"/>
                  </a:lnTo>
                  <a:lnTo>
                    <a:pt x="10471" y="518156"/>
                  </a:lnTo>
                  <a:lnTo>
                    <a:pt x="13631" y="576617"/>
                  </a:lnTo>
                  <a:lnTo>
                    <a:pt x="18856" y="630984"/>
                  </a:lnTo>
                  <a:lnTo>
                    <a:pt x="20405" y="684137"/>
                  </a:lnTo>
                  <a:lnTo>
                    <a:pt x="20863" y="733811"/>
                  </a:lnTo>
                  <a:lnTo>
                    <a:pt x="20999" y="787524"/>
                  </a:lnTo>
                  <a:lnTo>
                    <a:pt x="17920" y="849063"/>
                  </a:lnTo>
                  <a:lnTo>
                    <a:pt x="6399" y="911080"/>
                  </a:lnTo>
                  <a:lnTo>
                    <a:pt x="0" y="937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61544" y="1630945"/>
              <a:ext cx="334291" cy="432509"/>
            </a:xfrm>
            <a:custGeom>
              <a:avLst/>
              <a:gdLst/>
              <a:ahLst/>
              <a:cxnLst/>
              <a:rect l="0" t="0" r="0" b="0"/>
              <a:pathLst>
                <a:path w="334291" h="432509">
                  <a:moveTo>
                    <a:pt x="239533" y="211542"/>
                  </a:moveTo>
                  <a:lnTo>
                    <a:pt x="254188" y="161990"/>
                  </a:lnTo>
                  <a:lnTo>
                    <a:pt x="253104" y="128229"/>
                  </a:lnTo>
                  <a:lnTo>
                    <a:pt x="241088" y="72079"/>
                  </a:lnTo>
                  <a:lnTo>
                    <a:pt x="223876" y="42968"/>
                  </a:lnTo>
                  <a:lnTo>
                    <a:pt x="193980" y="12170"/>
                  </a:lnTo>
                  <a:lnTo>
                    <a:pt x="184598" y="4928"/>
                  </a:lnTo>
                  <a:lnTo>
                    <a:pt x="158576" y="0"/>
                  </a:lnTo>
                  <a:lnTo>
                    <a:pt x="143448" y="324"/>
                  </a:lnTo>
                  <a:lnTo>
                    <a:pt x="114160" y="10043"/>
                  </a:lnTo>
                  <a:lnTo>
                    <a:pt x="87886" y="26060"/>
                  </a:lnTo>
                  <a:lnTo>
                    <a:pt x="58770" y="58318"/>
                  </a:lnTo>
                  <a:lnTo>
                    <a:pt x="24323" y="120964"/>
                  </a:lnTo>
                  <a:lnTo>
                    <a:pt x="15203" y="146718"/>
                  </a:lnTo>
                  <a:lnTo>
                    <a:pt x="6228" y="201380"/>
                  </a:lnTo>
                  <a:lnTo>
                    <a:pt x="0" y="249475"/>
                  </a:lnTo>
                  <a:lnTo>
                    <a:pt x="3485" y="311841"/>
                  </a:lnTo>
                  <a:lnTo>
                    <a:pt x="16608" y="372427"/>
                  </a:lnTo>
                  <a:lnTo>
                    <a:pt x="34011" y="408170"/>
                  </a:lnTo>
                  <a:lnTo>
                    <a:pt x="47195" y="426054"/>
                  </a:lnTo>
                  <a:lnTo>
                    <a:pt x="56326" y="430589"/>
                  </a:lnTo>
                  <a:lnTo>
                    <a:pt x="78949" y="432508"/>
                  </a:lnTo>
                  <a:lnTo>
                    <a:pt x="101482" y="423223"/>
                  </a:lnTo>
                  <a:lnTo>
                    <a:pt x="130779" y="398264"/>
                  </a:lnTo>
                  <a:lnTo>
                    <a:pt x="154278" y="362403"/>
                  </a:lnTo>
                  <a:lnTo>
                    <a:pt x="172938" y="314733"/>
                  </a:lnTo>
                  <a:lnTo>
                    <a:pt x="189724" y="251812"/>
                  </a:lnTo>
                  <a:lnTo>
                    <a:pt x="195139" y="202937"/>
                  </a:lnTo>
                  <a:lnTo>
                    <a:pt x="196744" y="156999"/>
                  </a:lnTo>
                  <a:lnTo>
                    <a:pt x="195799" y="151783"/>
                  </a:lnTo>
                  <a:lnTo>
                    <a:pt x="194000" y="152986"/>
                  </a:lnTo>
                  <a:lnTo>
                    <a:pt x="191630" y="158466"/>
                  </a:lnTo>
                  <a:lnTo>
                    <a:pt x="196233" y="208120"/>
                  </a:lnTo>
                  <a:lnTo>
                    <a:pt x="211526" y="261082"/>
                  </a:lnTo>
                  <a:lnTo>
                    <a:pt x="243514" y="323654"/>
                  </a:lnTo>
                  <a:lnTo>
                    <a:pt x="265409" y="356674"/>
                  </a:lnTo>
                  <a:lnTo>
                    <a:pt x="283789" y="373921"/>
                  </a:lnTo>
                  <a:lnTo>
                    <a:pt x="293604" y="378286"/>
                  </a:lnTo>
                  <a:lnTo>
                    <a:pt x="313868" y="380017"/>
                  </a:lnTo>
                  <a:lnTo>
                    <a:pt x="320675" y="378841"/>
                  </a:lnTo>
                  <a:lnTo>
                    <a:pt x="325213" y="376887"/>
                  </a:lnTo>
                  <a:lnTo>
                    <a:pt x="334290" y="369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33463" y="1655738"/>
              <a:ext cx="236113" cy="376263"/>
            </a:xfrm>
            <a:custGeom>
              <a:avLst/>
              <a:gdLst/>
              <a:ahLst/>
              <a:cxnLst/>
              <a:rect l="0" t="0" r="0" b="0"/>
              <a:pathLst>
                <a:path w="236113" h="376263">
                  <a:moveTo>
                    <a:pt x="236112" y="39350"/>
                  </a:moveTo>
                  <a:lnTo>
                    <a:pt x="224933" y="22582"/>
                  </a:lnTo>
                  <a:lnTo>
                    <a:pt x="210087" y="11230"/>
                  </a:lnTo>
                  <a:lnTo>
                    <a:pt x="201215" y="6565"/>
                  </a:lnTo>
                  <a:lnTo>
                    <a:pt x="160781" y="0"/>
                  </a:lnTo>
                  <a:lnTo>
                    <a:pt x="117345" y="3644"/>
                  </a:lnTo>
                  <a:lnTo>
                    <a:pt x="74840" y="17722"/>
                  </a:lnTo>
                  <a:lnTo>
                    <a:pt x="52911" y="36366"/>
                  </a:lnTo>
                  <a:lnTo>
                    <a:pt x="25359" y="80874"/>
                  </a:lnTo>
                  <a:lnTo>
                    <a:pt x="4923" y="140268"/>
                  </a:lnTo>
                  <a:lnTo>
                    <a:pt x="0" y="169600"/>
                  </a:lnTo>
                  <a:lnTo>
                    <a:pt x="6372" y="223265"/>
                  </a:lnTo>
                  <a:lnTo>
                    <a:pt x="24485" y="283909"/>
                  </a:lnTo>
                  <a:lnTo>
                    <a:pt x="64362" y="345426"/>
                  </a:lnTo>
                  <a:lnTo>
                    <a:pt x="81399" y="359827"/>
                  </a:lnTo>
                  <a:lnTo>
                    <a:pt x="99501" y="368957"/>
                  </a:lnTo>
                  <a:lnTo>
                    <a:pt x="130827" y="376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22218" y="1695043"/>
              <a:ext cx="223973" cy="369142"/>
            </a:xfrm>
            <a:custGeom>
              <a:avLst/>
              <a:gdLst/>
              <a:ahLst/>
              <a:cxnLst/>
              <a:rect l="0" t="0" r="0" b="0"/>
              <a:pathLst>
                <a:path w="223973" h="369142">
                  <a:moveTo>
                    <a:pt x="0" y="189558"/>
                  </a:moveTo>
                  <a:lnTo>
                    <a:pt x="16767" y="178379"/>
                  </a:lnTo>
                  <a:lnTo>
                    <a:pt x="55141" y="171428"/>
                  </a:lnTo>
                  <a:lnTo>
                    <a:pt x="110934" y="167909"/>
                  </a:lnTo>
                  <a:lnTo>
                    <a:pt x="173403" y="153923"/>
                  </a:lnTo>
                  <a:lnTo>
                    <a:pt x="194441" y="140965"/>
                  </a:lnTo>
                  <a:lnTo>
                    <a:pt x="210420" y="123507"/>
                  </a:lnTo>
                  <a:lnTo>
                    <a:pt x="221422" y="104050"/>
                  </a:lnTo>
                  <a:lnTo>
                    <a:pt x="223972" y="80584"/>
                  </a:lnTo>
                  <a:lnTo>
                    <a:pt x="220036" y="55727"/>
                  </a:lnTo>
                  <a:lnTo>
                    <a:pt x="210487" y="32981"/>
                  </a:lnTo>
                  <a:lnTo>
                    <a:pt x="186368" y="6034"/>
                  </a:lnTo>
                  <a:lnTo>
                    <a:pt x="174548" y="1698"/>
                  </a:lnTo>
                  <a:lnTo>
                    <a:pt x="145817" y="0"/>
                  </a:lnTo>
                  <a:lnTo>
                    <a:pt x="102347" y="11210"/>
                  </a:lnTo>
                  <a:lnTo>
                    <a:pt x="65420" y="40528"/>
                  </a:lnTo>
                  <a:lnTo>
                    <a:pt x="43430" y="73261"/>
                  </a:lnTo>
                  <a:lnTo>
                    <a:pt x="18284" y="132574"/>
                  </a:lnTo>
                  <a:lnTo>
                    <a:pt x="5937" y="183332"/>
                  </a:lnTo>
                  <a:lnTo>
                    <a:pt x="2929" y="234246"/>
                  </a:lnTo>
                  <a:lnTo>
                    <a:pt x="6371" y="264791"/>
                  </a:lnTo>
                  <a:lnTo>
                    <a:pt x="26064" y="308295"/>
                  </a:lnTo>
                  <a:lnTo>
                    <a:pt x="54126" y="339643"/>
                  </a:lnTo>
                  <a:lnTo>
                    <a:pt x="84667" y="363749"/>
                  </a:lnTo>
                  <a:lnTo>
                    <a:pt x="105480" y="369141"/>
                  </a:lnTo>
                  <a:lnTo>
                    <a:pt x="157927" y="368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53927" y="1231834"/>
              <a:ext cx="473784" cy="857969"/>
            </a:xfrm>
            <a:custGeom>
              <a:avLst/>
              <a:gdLst/>
              <a:ahLst/>
              <a:cxnLst/>
              <a:rect l="0" t="0" r="0" b="0"/>
              <a:pathLst>
                <a:path w="473784" h="857969">
                  <a:moveTo>
                    <a:pt x="0" y="0"/>
                  </a:moveTo>
                  <a:lnTo>
                    <a:pt x="3120" y="52050"/>
                  </a:lnTo>
                  <a:lnTo>
                    <a:pt x="11453" y="101990"/>
                  </a:lnTo>
                  <a:lnTo>
                    <a:pt x="24749" y="160786"/>
                  </a:lnTo>
                  <a:lnTo>
                    <a:pt x="45876" y="218630"/>
                  </a:lnTo>
                  <a:lnTo>
                    <a:pt x="59867" y="268070"/>
                  </a:lnTo>
                  <a:lnTo>
                    <a:pt x="77140" y="319764"/>
                  </a:lnTo>
                  <a:lnTo>
                    <a:pt x="91357" y="372125"/>
                  </a:lnTo>
                  <a:lnTo>
                    <a:pt x="109867" y="425854"/>
                  </a:lnTo>
                  <a:lnTo>
                    <a:pt x="130170" y="484538"/>
                  </a:lnTo>
                  <a:lnTo>
                    <a:pt x="151003" y="540660"/>
                  </a:lnTo>
                  <a:lnTo>
                    <a:pt x="171993" y="600053"/>
                  </a:lnTo>
                  <a:lnTo>
                    <a:pt x="193031" y="655215"/>
                  </a:lnTo>
                  <a:lnTo>
                    <a:pt x="212912" y="707434"/>
                  </a:lnTo>
                  <a:lnTo>
                    <a:pt x="233823" y="767594"/>
                  </a:lnTo>
                  <a:lnTo>
                    <a:pt x="259776" y="830235"/>
                  </a:lnTo>
                  <a:lnTo>
                    <a:pt x="271824" y="852134"/>
                  </a:lnTo>
                  <a:lnTo>
                    <a:pt x="279482" y="857038"/>
                  </a:lnTo>
                  <a:lnTo>
                    <a:pt x="288096" y="857968"/>
                  </a:lnTo>
                  <a:lnTo>
                    <a:pt x="297349" y="856248"/>
                  </a:lnTo>
                  <a:lnTo>
                    <a:pt x="304688" y="849252"/>
                  </a:lnTo>
                  <a:lnTo>
                    <a:pt x="315961" y="825881"/>
                  </a:lnTo>
                  <a:lnTo>
                    <a:pt x="328885" y="774250"/>
                  </a:lnTo>
                  <a:lnTo>
                    <a:pt x="334534" y="725676"/>
                  </a:lnTo>
                  <a:lnTo>
                    <a:pt x="344848" y="666172"/>
                  </a:lnTo>
                  <a:lnTo>
                    <a:pt x="353561" y="617614"/>
                  </a:lnTo>
                  <a:lnTo>
                    <a:pt x="360218" y="555572"/>
                  </a:lnTo>
                  <a:lnTo>
                    <a:pt x="372451" y="492928"/>
                  </a:lnTo>
                  <a:lnTo>
                    <a:pt x="382667" y="444100"/>
                  </a:lnTo>
                  <a:lnTo>
                    <a:pt x="393103" y="392588"/>
                  </a:lnTo>
                  <a:lnTo>
                    <a:pt x="403604" y="340280"/>
                  </a:lnTo>
                  <a:lnTo>
                    <a:pt x="417633" y="277439"/>
                  </a:lnTo>
                  <a:lnTo>
                    <a:pt x="428159" y="228303"/>
                  </a:lnTo>
                  <a:lnTo>
                    <a:pt x="442197" y="169186"/>
                  </a:lnTo>
                  <a:lnTo>
                    <a:pt x="456236" y="118037"/>
                  </a:lnTo>
                  <a:lnTo>
                    <a:pt x="470664" y="56156"/>
                  </a:lnTo>
                  <a:lnTo>
                    <a:pt x="47378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91842" y="1697406"/>
              <a:ext cx="288553" cy="393473"/>
            </a:xfrm>
            <a:custGeom>
              <a:avLst/>
              <a:gdLst/>
              <a:ahLst/>
              <a:cxnLst/>
              <a:rect l="0" t="0" r="0" b="0"/>
              <a:pathLst>
                <a:path w="288553" h="393473">
                  <a:moveTo>
                    <a:pt x="120096" y="271423"/>
                  </a:moveTo>
                  <a:lnTo>
                    <a:pt x="134750" y="218395"/>
                  </a:lnTo>
                  <a:lnTo>
                    <a:pt x="141058" y="162119"/>
                  </a:lnTo>
                  <a:lnTo>
                    <a:pt x="149237" y="111662"/>
                  </a:lnTo>
                  <a:lnTo>
                    <a:pt x="145609" y="51392"/>
                  </a:lnTo>
                  <a:lnTo>
                    <a:pt x="131295" y="11646"/>
                  </a:lnTo>
                  <a:lnTo>
                    <a:pt x="124052" y="4651"/>
                  </a:lnTo>
                  <a:lnTo>
                    <a:pt x="115714" y="1158"/>
                  </a:lnTo>
                  <a:lnTo>
                    <a:pt x="106646" y="0"/>
                  </a:lnTo>
                  <a:lnTo>
                    <a:pt x="90332" y="4951"/>
                  </a:lnTo>
                  <a:lnTo>
                    <a:pt x="82705" y="9547"/>
                  </a:lnTo>
                  <a:lnTo>
                    <a:pt x="60794" y="43961"/>
                  </a:lnTo>
                  <a:lnTo>
                    <a:pt x="36840" y="105248"/>
                  </a:lnTo>
                  <a:lnTo>
                    <a:pt x="18449" y="166222"/>
                  </a:lnTo>
                  <a:lnTo>
                    <a:pt x="4308" y="225729"/>
                  </a:lnTo>
                  <a:lnTo>
                    <a:pt x="0" y="284010"/>
                  </a:lnTo>
                  <a:lnTo>
                    <a:pt x="6133" y="339493"/>
                  </a:lnTo>
                  <a:lnTo>
                    <a:pt x="14464" y="368357"/>
                  </a:lnTo>
                  <a:lnTo>
                    <a:pt x="29863" y="388984"/>
                  </a:lnTo>
                  <a:lnTo>
                    <a:pt x="38884" y="393080"/>
                  </a:lnTo>
                  <a:lnTo>
                    <a:pt x="48407" y="393472"/>
                  </a:lnTo>
                  <a:lnTo>
                    <a:pt x="58265" y="391393"/>
                  </a:lnTo>
                  <a:lnTo>
                    <a:pt x="75458" y="379725"/>
                  </a:lnTo>
                  <a:lnTo>
                    <a:pt x="98290" y="350306"/>
                  </a:lnTo>
                  <a:lnTo>
                    <a:pt x="125630" y="293162"/>
                  </a:lnTo>
                  <a:lnTo>
                    <a:pt x="144467" y="239927"/>
                  </a:lnTo>
                  <a:lnTo>
                    <a:pt x="150256" y="198694"/>
                  </a:lnTo>
                  <a:lnTo>
                    <a:pt x="163050" y="257791"/>
                  </a:lnTo>
                  <a:lnTo>
                    <a:pt x="170772" y="285251"/>
                  </a:lnTo>
                  <a:lnTo>
                    <a:pt x="194793" y="321944"/>
                  </a:lnTo>
                  <a:lnTo>
                    <a:pt x="227658" y="351722"/>
                  </a:lnTo>
                  <a:lnTo>
                    <a:pt x="237427" y="355371"/>
                  </a:lnTo>
                  <a:lnTo>
                    <a:pt x="257640" y="356306"/>
                  </a:lnTo>
                  <a:lnTo>
                    <a:pt x="272083" y="352823"/>
                  </a:lnTo>
                  <a:lnTo>
                    <a:pt x="288552" y="345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024652" y="1326590"/>
              <a:ext cx="39971" cy="705411"/>
            </a:xfrm>
            <a:custGeom>
              <a:avLst/>
              <a:gdLst/>
              <a:ahLst/>
              <a:cxnLst/>
              <a:rect l="0" t="0" r="0" b="0"/>
              <a:pathLst>
                <a:path w="39971" h="705411">
                  <a:moveTo>
                    <a:pt x="8384" y="0"/>
                  </a:moveTo>
                  <a:lnTo>
                    <a:pt x="2795" y="58617"/>
                  </a:lnTo>
                  <a:lnTo>
                    <a:pt x="0" y="113961"/>
                  </a:lnTo>
                  <a:lnTo>
                    <a:pt x="5380" y="162968"/>
                  </a:lnTo>
                  <a:lnTo>
                    <a:pt x="7494" y="215703"/>
                  </a:lnTo>
                  <a:lnTo>
                    <a:pt x="8121" y="274092"/>
                  </a:lnTo>
                  <a:lnTo>
                    <a:pt x="9476" y="328957"/>
                  </a:lnTo>
                  <a:lnTo>
                    <a:pt x="15597" y="383428"/>
                  </a:lnTo>
                  <a:lnTo>
                    <a:pt x="17930" y="442332"/>
                  </a:lnTo>
                  <a:lnTo>
                    <a:pt x="19791" y="497349"/>
                  </a:lnTo>
                  <a:lnTo>
                    <a:pt x="26062" y="550695"/>
                  </a:lnTo>
                  <a:lnTo>
                    <a:pt x="28440" y="602376"/>
                  </a:lnTo>
                  <a:lnTo>
                    <a:pt x="30314" y="650185"/>
                  </a:lnTo>
                  <a:lnTo>
                    <a:pt x="37716" y="703080"/>
                  </a:lnTo>
                  <a:lnTo>
                    <a:pt x="39970" y="705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138321" y="1779316"/>
              <a:ext cx="188938" cy="318781"/>
            </a:xfrm>
            <a:custGeom>
              <a:avLst/>
              <a:gdLst/>
              <a:ahLst/>
              <a:cxnLst/>
              <a:rect l="0" t="0" r="0" b="0"/>
              <a:pathLst>
                <a:path w="188938" h="318781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3119" y="156330"/>
                  </a:lnTo>
                  <a:lnTo>
                    <a:pt x="8333" y="210096"/>
                  </a:lnTo>
                  <a:lnTo>
                    <a:pt x="11892" y="243115"/>
                  </a:lnTo>
                  <a:lnTo>
                    <a:pt x="27050" y="280264"/>
                  </a:lnTo>
                  <a:lnTo>
                    <a:pt x="39709" y="298477"/>
                  </a:lnTo>
                  <a:lnTo>
                    <a:pt x="56253" y="311251"/>
                  </a:lnTo>
                  <a:lnTo>
                    <a:pt x="65578" y="316295"/>
                  </a:lnTo>
                  <a:lnTo>
                    <a:pt x="88417" y="318780"/>
                  </a:lnTo>
                  <a:lnTo>
                    <a:pt x="101059" y="317805"/>
                  </a:lnTo>
                  <a:lnTo>
                    <a:pt x="124463" y="304243"/>
                  </a:lnTo>
                  <a:lnTo>
                    <a:pt x="154252" y="270300"/>
                  </a:lnTo>
                  <a:lnTo>
                    <a:pt x="169162" y="241796"/>
                  </a:lnTo>
                  <a:lnTo>
                    <a:pt x="182963" y="187456"/>
                  </a:lnTo>
                  <a:lnTo>
                    <a:pt x="187572" y="133791"/>
                  </a:lnTo>
                  <a:lnTo>
                    <a:pt x="188937" y="82016"/>
                  </a:lnTo>
                  <a:lnTo>
                    <a:pt x="188172" y="40028"/>
                  </a:lnTo>
                  <a:lnTo>
                    <a:pt x="17898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415131" y="1720141"/>
              <a:ext cx="249616" cy="392143"/>
            </a:xfrm>
            <a:custGeom>
              <a:avLst/>
              <a:gdLst/>
              <a:ahLst/>
              <a:cxnLst/>
              <a:rect l="0" t="0" r="0" b="0"/>
              <a:pathLst>
                <a:path w="249616" h="392143">
                  <a:moveTo>
                    <a:pt x="7460" y="185517"/>
                  </a:moveTo>
                  <a:lnTo>
                    <a:pt x="44937" y="193850"/>
                  </a:lnTo>
                  <a:lnTo>
                    <a:pt x="79785" y="192275"/>
                  </a:lnTo>
                  <a:lnTo>
                    <a:pt x="101606" y="186181"/>
                  </a:lnTo>
                  <a:lnTo>
                    <a:pt x="123001" y="175673"/>
                  </a:lnTo>
                  <a:lnTo>
                    <a:pt x="149189" y="151014"/>
                  </a:lnTo>
                  <a:lnTo>
                    <a:pt x="166176" y="121481"/>
                  </a:lnTo>
                  <a:lnTo>
                    <a:pt x="168468" y="94665"/>
                  </a:lnTo>
                  <a:lnTo>
                    <a:pt x="160406" y="35379"/>
                  </a:lnTo>
                  <a:lnTo>
                    <a:pt x="155048" y="24594"/>
                  </a:lnTo>
                  <a:lnTo>
                    <a:pt x="139734" y="9490"/>
                  </a:lnTo>
                  <a:lnTo>
                    <a:pt x="118111" y="1998"/>
                  </a:lnTo>
                  <a:lnTo>
                    <a:pt x="105793" y="0"/>
                  </a:lnTo>
                  <a:lnTo>
                    <a:pt x="85869" y="4019"/>
                  </a:lnTo>
                  <a:lnTo>
                    <a:pt x="68044" y="15944"/>
                  </a:lnTo>
                  <a:lnTo>
                    <a:pt x="31126" y="61727"/>
                  </a:lnTo>
                  <a:lnTo>
                    <a:pt x="16808" y="90725"/>
                  </a:lnTo>
                  <a:lnTo>
                    <a:pt x="3340" y="146512"/>
                  </a:lnTo>
                  <a:lnTo>
                    <a:pt x="0" y="207495"/>
                  </a:lnTo>
                  <a:lnTo>
                    <a:pt x="7069" y="268848"/>
                  </a:lnTo>
                  <a:lnTo>
                    <a:pt x="23462" y="323421"/>
                  </a:lnTo>
                  <a:lnTo>
                    <a:pt x="36408" y="354822"/>
                  </a:lnTo>
                  <a:lnTo>
                    <a:pt x="56200" y="375017"/>
                  </a:lnTo>
                  <a:lnTo>
                    <a:pt x="80595" y="386722"/>
                  </a:lnTo>
                  <a:lnTo>
                    <a:pt x="120636" y="392142"/>
                  </a:lnTo>
                  <a:lnTo>
                    <a:pt x="162136" y="385689"/>
                  </a:lnTo>
                  <a:lnTo>
                    <a:pt x="214961" y="366260"/>
                  </a:lnTo>
                  <a:lnTo>
                    <a:pt x="249615" y="353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969036" y="2643285"/>
            <a:ext cx="2600540" cy="1168032"/>
            <a:chOff x="2969036" y="2643285"/>
            <a:chExt cx="2600540" cy="1168032"/>
          </a:xfrm>
        </p:grpSpPr>
        <p:sp>
          <p:nvSpPr>
            <p:cNvPr id="18" name="Freeform 17"/>
            <p:cNvSpPr/>
            <p:nvPr/>
          </p:nvSpPr>
          <p:spPr>
            <a:xfrm>
              <a:off x="3274362" y="2800580"/>
              <a:ext cx="52644" cy="610654"/>
            </a:xfrm>
            <a:custGeom>
              <a:avLst/>
              <a:gdLst/>
              <a:ahLst/>
              <a:cxnLst/>
              <a:rect l="0" t="0" r="0" b="0"/>
              <a:pathLst>
                <a:path w="52644" h="610654">
                  <a:moveTo>
                    <a:pt x="0" y="0"/>
                  </a:moveTo>
                  <a:lnTo>
                    <a:pt x="11179" y="11178"/>
                  </a:lnTo>
                  <a:lnTo>
                    <a:pt x="18130" y="51665"/>
                  </a:lnTo>
                  <a:lnTo>
                    <a:pt x="20190" y="113704"/>
                  </a:lnTo>
                  <a:lnTo>
                    <a:pt x="20800" y="167181"/>
                  </a:lnTo>
                  <a:lnTo>
                    <a:pt x="26570" y="218251"/>
                  </a:lnTo>
                  <a:lnTo>
                    <a:pt x="31765" y="280674"/>
                  </a:lnTo>
                  <a:lnTo>
                    <a:pt x="38528" y="329737"/>
                  </a:lnTo>
                  <a:lnTo>
                    <a:pt x="41406" y="391950"/>
                  </a:lnTo>
                  <a:lnTo>
                    <a:pt x="45024" y="442907"/>
                  </a:lnTo>
                  <a:lnTo>
                    <a:pt x="50385" y="491930"/>
                  </a:lnTo>
                  <a:lnTo>
                    <a:pt x="51974" y="539211"/>
                  </a:lnTo>
                  <a:lnTo>
                    <a:pt x="52445" y="580906"/>
                  </a:lnTo>
                  <a:lnTo>
                    <a:pt x="52643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69036" y="2643285"/>
              <a:ext cx="671107" cy="567907"/>
            </a:xfrm>
            <a:custGeom>
              <a:avLst/>
              <a:gdLst/>
              <a:ahLst/>
              <a:cxnLst/>
              <a:rect l="0" t="0" r="0" b="0"/>
              <a:pathLst>
                <a:path w="671107" h="567907">
                  <a:moveTo>
                    <a:pt x="0" y="304694"/>
                  </a:moveTo>
                  <a:lnTo>
                    <a:pt x="20298" y="250819"/>
                  </a:lnTo>
                  <a:lnTo>
                    <a:pt x="58916" y="189942"/>
                  </a:lnTo>
                  <a:lnTo>
                    <a:pt x="105744" y="129187"/>
                  </a:lnTo>
                  <a:lnTo>
                    <a:pt x="166082" y="73476"/>
                  </a:lnTo>
                  <a:lnTo>
                    <a:pt x="211644" y="39196"/>
                  </a:lnTo>
                  <a:lnTo>
                    <a:pt x="268943" y="17538"/>
                  </a:lnTo>
                  <a:lnTo>
                    <a:pt x="326262" y="6571"/>
                  </a:lnTo>
                  <a:lnTo>
                    <a:pt x="389518" y="1502"/>
                  </a:lnTo>
                  <a:lnTo>
                    <a:pt x="441536" y="0"/>
                  </a:lnTo>
                  <a:lnTo>
                    <a:pt x="492174" y="10733"/>
                  </a:lnTo>
                  <a:lnTo>
                    <a:pt x="552111" y="35321"/>
                  </a:lnTo>
                  <a:lnTo>
                    <a:pt x="587848" y="58114"/>
                  </a:lnTo>
                  <a:lnTo>
                    <a:pt x="628245" y="106551"/>
                  </a:lnTo>
                  <a:lnTo>
                    <a:pt x="653512" y="155590"/>
                  </a:lnTo>
                  <a:lnTo>
                    <a:pt x="668598" y="217053"/>
                  </a:lnTo>
                  <a:lnTo>
                    <a:pt x="671106" y="275217"/>
                  </a:lnTo>
                  <a:lnTo>
                    <a:pt x="663790" y="335734"/>
                  </a:lnTo>
                  <a:lnTo>
                    <a:pt x="647324" y="388890"/>
                  </a:lnTo>
                  <a:lnTo>
                    <a:pt x="620799" y="436359"/>
                  </a:lnTo>
                  <a:lnTo>
                    <a:pt x="575914" y="483221"/>
                  </a:lnTo>
                  <a:lnTo>
                    <a:pt x="523670" y="518713"/>
                  </a:lnTo>
                  <a:lnTo>
                    <a:pt x="467562" y="546837"/>
                  </a:lnTo>
                  <a:lnTo>
                    <a:pt x="431668" y="567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74775" y="3200454"/>
              <a:ext cx="262842" cy="268960"/>
            </a:xfrm>
            <a:custGeom>
              <a:avLst/>
              <a:gdLst/>
              <a:ahLst/>
              <a:cxnLst/>
              <a:rect l="0" t="0" r="0" b="0"/>
              <a:pathLst>
                <a:path w="262842" h="268960">
                  <a:moveTo>
                    <a:pt x="168085" y="231836"/>
                  </a:moveTo>
                  <a:lnTo>
                    <a:pt x="182739" y="182284"/>
                  </a:lnTo>
                  <a:lnTo>
                    <a:pt x="179471" y="123219"/>
                  </a:lnTo>
                  <a:lnTo>
                    <a:pt x="164226" y="64328"/>
                  </a:lnTo>
                  <a:lnTo>
                    <a:pt x="148354" y="32075"/>
                  </a:lnTo>
                  <a:lnTo>
                    <a:pt x="123244" y="5881"/>
                  </a:lnTo>
                  <a:lnTo>
                    <a:pt x="97463" y="0"/>
                  </a:lnTo>
                  <a:lnTo>
                    <a:pt x="70017" y="2456"/>
                  </a:lnTo>
                  <a:lnTo>
                    <a:pt x="50020" y="11346"/>
                  </a:lnTo>
                  <a:lnTo>
                    <a:pt x="25608" y="35094"/>
                  </a:lnTo>
                  <a:lnTo>
                    <a:pt x="9146" y="64357"/>
                  </a:lnTo>
                  <a:lnTo>
                    <a:pt x="1509" y="115262"/>
                  </a:lnTo>
                  <a:lnTo>
                    <a:pt x="0" y="177310"/>
                  </a:lnTo>
                  <a:lnTo>
                    <a:pt x="5291" y="229384"/>
                  </a:lnTo>
                  <a:lnTo>
                    <a:pt x="19894" y="257105"/>
                  </a:lnTo>
                  <a:lnTo>
                    <a:pt x="28347" y="262720"/>
                  </a:lnTo>
                  <a:lnTo>
                    <a:pt x="50217" y="268959"/>
                  </a:lnTo>
                  <a:lnTo>
                    <a:pt x="83248" y="266882"/>
                  </a:lnTo>
                  <a:lnTo>
                    <a:pt x="101524" y="258720"/>
                  </a:lnTo>
                  <a:lnTo>
                    <a:pt x="118615" y="244954"/>
                  </a:lnTo>
                  <a:lnTo>
                    <a:pt x="145628" y="212066"/>
                  </a:lnTo>
                  <a:lnTo>
                    <a:pt x="170486" y="158306"/>
                  </a:lnTo>
                  <a:lnTo>
                    <a:pt x="174365" y="154740"/>
                  </a:lnTo>
                  <a:lnTo>
                    <a:pt x="178120" y="155872"/>
                  </a:lnTo>
                  <a:lnTo>
                    <a:pt x="181794" y="160136"/>
                  </a:lnTo>
                  <a:lnTo>
                    <a:pt x="214329" y="220944"/>
                  </a:lnTo>
                  <a:lnTo>
                    <a:pt x="262841" y="263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42901" y="2926922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10529" y="58617"/>
                  </a:lnTo>
                  <a:lnTo>
                    <a:pt x="3293" y="113960"/>
                  </a:lnTo>
                  <a:lnTo>
                    <a:pt x="976" y="162968"/>
                  </a:lnTo>
                  <a:lnTo>
                    <a:pt x="289" y="214533"/>
                  </a:lnTo>
                  <a:lnTo>
                    <a:pt x="86" y="265686"/>
                  </a:lnTo>
                  <a:lnTo>
                    <a:pt x="17" y="328605"/>
                  </a:lnTo>
                  <a:lnTo>
                    <a:pt x="6" y="382803"/>
                  </a:lnTo>
                  <a:lnTo>
                    <a:pt x="2" y="440196"/>
                  </a:lnTo>
                  <a:lnTo>
                    <a:pt x="1" y="48176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84974" y="3126963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27005" y="11453"/>
                  </a:lnTo>
                  <a:lnTo>
                    <a:pt x="171702" y="24749"/>
                  </a:lnTo>
                  <a:lnTo>
                    <a:pt x="121065" y="35149"/>
                  </a:lnTo>
                  <a:lnTo>
                    <a:pt x="67196" y="45640"/>
                  </a:lnTo>
                  <a:lnTo>
                    <a:pt x="11275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27174" y="2958507"/>
              <a:ext cx="10526" cy="463255"/>
            </a:xfrm>
            <a:custGeom>
              <a:avLst/>
              <a:gdLst/>
              <a:ahLst/>
              <a:cxnLst/>
              <a:rect l="0" t="0" r="0" b="0"/>
              <a:pathLst>
                <a:path w="10526" h="463255">
                  <a:moveTo>
                    <a:pt x="10525" y="0"/>
                  </a:moveTo>
                  <a:lnTo>
                    <a:pt x="2192" y="54145"/>
                  </a:lnTo>
                  <a:lnTo>
                    <a:pt x="647" y="104561"/>
                  </a:lnTo>
                  <a:lnTo>
                    <a:pt x="189" y="162002"/>
                  </a:lnTo>
                  <a:lnTo>
                    <a:pt x="35" y="223333"/>
                  </a:lnTo>
                  <a:lnTo>
                    <a:pt x="8" y="277523"/>
                  </a:lnTo>
                  <a:lnTo>
                    <a:pt x="0" y="326854"/>
                  </a:lnTo>
                  <a:lnTo>
                    <a:pt x="5587" y="376696"/>
                  </a:lnTo>
                  <a:lnTo>
                    <a:pt x="9550" y="434025"/>
                  </a:lnTo>
                  <a:lnTo>
                    <a:pt x="1052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58715" y="3158549"/>
              <a:ext cx="315856" cy="84229"/>
            </a:xfrm>
            <a:custGeom>
              <a:avLst/>
              <a:gdLst/>
              <a:ahLst/>
              <a:cxnLst/>
              <a:rect l="0" t="0" r="0" b="0"/>
              <a:pathLst>
                <a:path w="315856" h="84229">
                  <a:moveTo>
                    <a:pt x="315855" y="0"/>
                  </a:moveTo>
                  <a:lnTo>
                    <a:pt x="281063" y="2340"/>
                  </a:lnTo>
                  <a:lnTo>
                    <a:pt x="219078" y="19786"/>
                  </a:lnTo>
                  <a:lnTo>
                    <a:pt x="174096" y="34328"/>
                  </a:lnTo>
                  <a:lnTo>
                    <a:pt x="116278" y="54614"/>
                  </a:lnTo>
                  <a:lnTo>
                    <a:pt x="64172" y="69886"/>
                  </a:lnTo>
                  <a:lnTo>
                    <a:pt x="19392" y="8104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85098" y="3077368"/>
              <a:ext cx="263195" cy="246149"/>
            </a:xfrm>
            <a:custGeom>
              <a:avLst/>
              <a:gdLst/>
              <a:ahLst/>
              <a:cxnLst/>
              <a:rect l="0" t="0" r="0" b="0"/>
              <a:pathLst>
                <a:path w="263195" h="246149">
                  <a:moveTo>
                    <a:pt x="0" y="102238"/>
                  </a:moveTo>
                  <a:lnTo>
                    <a:pt x="54145" y="102238"/>
                  </a:lnTo>
                  <a:lnTo>
                    <a:pt x="109091" y="107827"/>
                  </a:lnTo>
                  <a:lnTo>
                    <a:pt x="165005" y="104555"/>
                  </a:lnTo>
                  <a:lnTo>
                    <a:pt x="205908" y="100585"/>
                  </a:lnTo>
                  <a:lnTo>
                    <a:pt x="239604" y="85630"/>
                  </a:lnTo>
                  <a:lnTo>
                    <a:pt x="257010" y="73020"/>
                  </a:lnTo>
                  <a:lnTo>
                    <a:pt x="261417" y="65212"/>
                  </a:lnTo>
                  <a:lnTo>
                    <a:pt x="263194" y="47177"/>
                  </a:lnTo>
                  <a:lnTo>
                    <a:pt x="256965" y="30583"/>
                  </a:lnTo>
                  <a:lnTo>
                    <a:pt x="252029" y="22882"/>
                  </a:lnTo>
                  <a:lnTo>
                    <a:pt x="237185" y="11207"/>
                  </a:lnTo>
                  <a:lnTo>
                    <a:pt x="217720" y="3288"/>
                  </a:lnTo>
                  <a:lnTo>
                    <a:pt x="179283" y="0"/>
                  </a:lnTo>
                  <a:lnTo>
                    <a:pt x="132540" y="7084"/>
                  </a:lnTo>
                  <a:lnTo>
                    <a:pt x="90874" y="23482"/>
                  </a:lnTo>
                  <a:lnTo>
                    <a:pt x="62671" y="44328"/>
                  </a:lnTo>
                  <a:lnTo>
                    <a:pt x="40666" y="73381"/>
                  </a:lnTo>
                  <a:lnTo>
                    <a:pt x="27387" y="111105"/>
                  </a:lnTo>
                  <a:lnTo>
                    <a:pt x="23871" y="138154"/>
                  </a:lnTo>
                  <a:lnTo>
                    <a:pt x="33069" y="179690"/>
                  </a:lnTo>
                  <a:lnTo>
                    <a:pt x="50612" y="216044"/>
                  </a:lnTo>
                  <a:lnTo>
                    <a:pt x="66948" y="231977"/>
                  </a:lnTo>
                  <a:lnTo>
                    <a:pt x="76217" y="237864"/>
                  </a:lnTo>
                  <a:lnTo>
                    <a:pt x="117210" y="246148"/>
                  </a:lnTo>
                  <a:lnTo>
                    <a:pt x="140221" y="241848"/>
                  </a:lnTo>
                  <a:lnTo>
                    <a:pt x="178984" y="228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33122" y="3116435"/>
              <a:ext cx="152060" cy="274652"/>
            </a:xfrm>
            <a:custGeom>
              <a:avLst/>
              <a:gdLst/>
              <a:ahLst/>
              <a:cxnLst/>
              <a:rect l="0" t="0" r="0" b="0"/>
              <a:pathLst>
                <a:path w="152060" h="274652">
                  <a:moveTo>
                    <a:pt x="25717" y="84228"/>
                  </a:moveTo>
                  <a:lnTo>
                    <a:pt x="28837" y="133159"/>
                  </a:lnTo>
                  <a:lnTo>
                    <a:pt x="40371" y="192289"/>
                  </a:lnTo>
                  <a:lnTo>
                    <a:pt x="53915" y="247860"/>
                  </a:lnTo>
                  <a:lnTo>
                    <a:pt x="62018" y="274651"/>
                  </a:lnTo>
                  <a:lnTo>
                    <a:pt x="56880" y="256593"/>
                  </a:lnTo>
                  <a:lnTo>
                    <a:pt x="33836" y="200787"/>
                  </a:lnTo>
                  <a:lnTo>
                    <a:pt x="15333" y="139163"/>
                  </a:lnTo>
                  <a:lnTo>
                    <a:pt x="0" y="77294"/>
                  </a:lnTo>
                  <a:lnTo>
                    <a:pt x="1809" y="54240"/>
                  </a:lnTo>
                  <a:lnTo>
                    <a:pt x="12752" y="35415"/>
                  </a:lnTo>
                  <a:lnTo>
                    <a:pt x="29313" y="20419"/>
                  </a:lnTo>
                  <a:lnTo>
                    <a:pt x="48372" y="9855"/>
                  </a:lnTo>
                  <a:lnTo>
                    <a:pt x="97609" y="1947"/>
                  </a:lnTo>
                  <a:lnTo>
                    <a:pt x="1520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48986" y="3077256"/>
              <a:ext cx="230994" cy="273941"/>
            </a:xfrm>
            <a:custGeom>
              <a:avLst/>
              <a:gdLst/>
              <a:ahLst/>
              <a:cxnLst/>
              <a:rect l="0" t="0" r="0" b="0"/>
              <a:pathLst>
                <a:path w="230994" h="273941">
                  <a:moveTo>
                    <a:pt x="9894" y="49707"/>
                  </a:moveTo>
                  <a:lnTo>
                    <a:pt x="15484" y="108324"/>
                  </a:lnTo>
                  <a:lnTo>
                    <a:pt x="20617" y="168564"/>
                  </a:lnTo>
                  <a:lnTo>
                    <a:pt x="34949" y="227706"/>
                  </a:lnTo>
                  <a:lnTo>
                    <a:pt x="39545" y="265574"/>
                  </a:lnTo>
                  <a:lnTo>
                    <a:pt x="37850" y="271998"/>
                  </a:lnTo>
                  <a:lnTo>
                    <a:pt x="34381" y="273940"/>
                  </a:lnTo>
                  <a:lnTo>
                    <a:pt x="29728" y="272895"/>
                  </a:lnTo>
                  <a:lnTo>
                    <a:pt x="25457" y="268689"/>
                  </a:lnTo>
                  <a:lnTo>
                    <a:pt x="13855" y="244832"/>
                  </a:lnTo>
                  <a:lnTo>
                    <a:pt x="2575" y="192322"/>
                  </a:lnTo>
                  <a:lnTo>
                    <a:pt x="0" y="131561"/>
                  </a:lnTo>
                  <a:lnTo>
                    <a:pt x="15132" y="75668"/>
                  </a:lnTo>
                  <a:lnTo>
                    <a:pt x="28084" y="41802"/>
                  </a:lnTo>
                  <a:lnTo>
                    <a:pt x="39815" y="24357"/>
                  </a:lnTo>
                  <a:lnTo>
                    <a:pt x="59068" y="11925"/>
                  </a:lnTo>
                  <a:lnTo>
                    <a:pt x="83222" y="3669"/>
                  </a:lnTo>
                  <a:lnTo>
                    <a:pt x="109555" y="0"/>
                  </a:lnTo>
                  <a:lnTo>
                    <a:pt x="133737" y="7728"/>
                  </a:lnTo>
                  <a:lnTo>
                    <a:pt x="177857" y="41285"/>
                  </a:lnTo>
                  <a:lnTo>
                    <a:pt x="204200" y="76978"/>
                  </a:lnTo>
                  <a:lnTo>
                    <a:pt x="221235" y="117189"/>
                  </a:lnTo>
                  <a:lnTo>
                    <a:pt x="229065" y="172698"/>
                  </a:lnTo>
                  <a:lnTo>
                    <a:pt x="230612" y="228723"/>
                  </a:lnTo>
                  <a:lnTo>
                    <a:pt x="230993" y="270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51271" y="3037377"/>
              <a:ext cx="352685" cy="434974"/>
            </a:xfrm>
            <a:custGeom>
              <a:avLst/>
              <a:gdLst/>
              <a:ahLst/>
              <a:cxnLst/>
              <a:rect l="0" t="0" r="0" b="0"/>
              <a:pathLst>
                <a:path w="352685" h="434974">
                  <a:moveTo>
                    <a:pt x="234035" y="79058"/>
                  </a:moveTo>
                  <a:lnTo>
                    <a:pt x="199137" y="35095"/>
                  </a:lnTo>
                  <a:lnTo>
                    <a:pt x="169882" y="10400"/>
                  </a:lnTo>
                  <a:lnTo>
                    <a:pt x="143131" y="1750"/>
                  </a:lnTo>
                  <a:lnTo>
                    <a:pt x="101425" y="0"/>
                  </a:lnTo>
                  <a:lnTo>
                    <a:pt x="89476" y="1786"/>
                  </a:lnTo>
                  <a:lnTo>
                    <a:pt x="66841" y="13130"/>
                  </a:lnTo>
                  <a:lnTo>
                    <a:pt x="15442" y="51789"/>
                  </a:lnTo>
                  <a:lnTo>
                    <a:pt x="3131" y="70448"/>
                  </a:lnTo>
                  <a:lnTo>
                    <a:pt x="0" y="90439"/>
                  </a:lnTo>
                  <a:lnTo>
                    <a:pt x="3677" y="111022"/>
                  </a:lnTo>
                  <a:lnTo>
                    <a:pt x="13110" y="131869"/>
                  </a:lnTo>
                  <a:lnTo>
                    <a:pt x="34460" y="149713"/>
                  </a:lnTo>
                  <a:lnTo>
                    <a:pt x="90237" y="180232"/>
                  </a:lnTo>
                  <a:lnTo>
                    <a:pt x="137875" y="196123"/>
                  </a:lnTo>
                  <a:lnTo>
                    <a:pt x="189035" y="208240"/>
                  </a:lnTo>
                  <a:lnTo>
                    <a:pt x="249149" y="222815"/>
                  </a:lnTo>
                  <a:lnTo>
                    <a:pt x="296032" y="240079"/>
                  </a:lnTo>
                  <a:lnTo>
                    <a:pt x="333498" y="265672"/>
                  </a:lnTo>
                  <a:lnTo>
                    <a:pt x="345701" y="285610"/>
                  </a:lnTo>
                  <a:lnTo>
                    <a:pt x="352684" y="308899"/>
                  </a:lnTo>
                  <a:lnTo>
                    <a:pt x="347635" y="355566"/>
                  </a:lnTo>
                  <a:lnTo>
                    <a:pt x="344863" y="368681"/>
                  </a:lnTo>
                  <a:lnTo>
                    <a:pt x="332425" y="389494"/>
                  </a:lnTo>
                  <a:lnTo>
                    <a:pt x="302571" y="414364"/>
                  </a:lnTo>
                  <a:lnTo>
                    <a:pt x="276194" y="426954"/>
                  </a:lnTo>
                  <a:lnTo>
                    <a:pt x="228459" y="434042"/>
                  </a:lnTo>
                  <a:lnTo>
                    <a:pt x="176100" y="434973"/>
                  </a:lnTo>
                  <a:lnTo>
                    <a:pt x="120162" y="429529"/>
                  </a:lnTo>
                  <a:lnTo>
                    <a:pt x="65579" y="426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42818" y="3464083"/>
              <a:ext cx="2126758" cy="347234"/>
            </a:xfrm>
            <a:custGeom>
              <a:avLst/>
              <a:gdLst/>
              <a:ahLst/>
              <a:cxnLst/>
              <a:rect l="0" t="0" r="0" b="0"/>
              <a:pathLst>
                <a:path w="2126758" h="347234">
                  <a:moveTo>
                    <a:pt x="2126757" y="347233"/>
                  </a:moveTo>
                  <a:lnTo>
                    <a:pt x="2070542" y="317382"/>
                  </a:lnTo>
                  <a:lnTo>
                    <a:pt x="2008851" y="285444"/>
                  </a:lnTo>
                  <a:lnTo>
                    <a:pt x="1957681" y="260295"/>
                  </a:lnTo>
                  <a:lnTo>
                    <a:pt x="1902355" y="230616"/>
                  </a:lnTo>
                  <a:lnTo>
                    <a:pt x="1841509" y="199596"/>
                  </a:lnTo>
                  <a:lnTo>
                    <a:pt x="1798769" y="178671"/>
                  </a:lnTo>
                  <a:lnTo>
                    <a:pt x="1752477" y="157673"/>
                  </a:lnTo>
                  <a:lnTo>
                    <a:pt x="1701487" y="139761"/>
                  </a:lnTo>
                  <a:lnTo>
                    <a:pt x="1648799" y="124002"/>
                  </a:lnTo>
                  <a:lnTo>
                    <a:pt x="1598087" y="109199"/>
                  </a:lnTo>
                  <a:lnTo>
                    <a:pt x="1545132" y="91701"/>
                  </a:lnTo>
                  <a:lnTo>
                    <a:pt x="1489231" y="74566"/>
                  </a:lnTo>
                  <a:lnTo>
                    <a:pt x="1429291" y="63050"/>
                  </a:lnTo>
                  <a:lnTo>
                    <a:pt x="1367556" y="47794"/>
                  </a:lnTo>
                  <a:lnTo>
                    <a:pt x="1336353" y="38812"/>
                  </a:lnTo>
                  <a:lnTo>
                    <a:pt x="1303853" y="31655"/>
                  </a:lnTo>
                  <a:lnTo>
                    <a:pt x="1270489" y="25713"/>
                  </a:lnTo>
                  <a:lnTo>
                    <a:pt x="1236547" y="20582"/>
                  </a:lnTo>
                  <a:lnTo>
                    <a:pt x="1202221" y="15992"/>
                  </a:lnTo>
                  <a:lnTo>
                    <a:pt x="1167638" y="11762"/>
                  </a:lnTo>
                  <a:lnTo>
                    <a:pt x="1132885" y="7772"/>
                  </a:lnTo>
                  <a:lnTo>
                    <a:pt x="1096848" y="5112"/>
                  </a:lnTo>
                  <a:lnTo>
                    <a:pt x="1059955" y="3339"/>
                  </a:lnTo>
                  <a:lnTo>
                    <a:pt x="1022492" y="2157"/>
                  </a:lnTo>
                  <a:lnTo>
                    <a:pt x="984648" y="1369"/>
                  </a:lnTo>
                  <a:lnTo>
                    <a:pt x="946551" y="843"/>
                  </a:lnTo>
                  <a:lnTo>
                    <a:pt x="908285" y="493"/>
                  </a:lnTo>
                  <a:lnTo>
                    <a:pt x="869905" y="259"/>
                  </a:lnTo>
                  <a:lnTo>
                    <a:pt x="831451" y="103"/>
                  </a:lnTo>
                  <a:lnTo>
                    <a:pt x="792947" y="0"/>
                  </a:lnTo>
                  <a:lnTo>
                    <a:pt x="753239" y="1100"/>
                  </a:lnTo>
                  <a:lnTo>
                    <a:pt x="712730" y="3004"/>
                  </a:lnTo>
                  <a:lnTo>
                    <a:pt x="671685" y="5443"/>
                  </a:lnTo>
                  <a:lnTo>
                    <a:pt x="629114" y="9409"/>
                  </a:lnTo>
                  <a:lnTo>
                    <a:pt x="585526" y="14392"/>
                  </a:lnTo>
                  <a:lnTo>
                    <a:pt x="541259" y="20054"/>
                  </a:lnTo>
                  <a:lnTo>
                    <a:pt x="496540" y="27338"/>
                  </a:lnTo>
                  <a:lnTo>
                    <a:pt x="451519" y="35704"/>
                  </a:lnTo>
                  <a:lnTo>
                    <a:pt x="406298" y="44790"/>
                  </a:lnTo>
                  <a:lnTo>
                    <a:pt x="360943" y="54357"/>
                  </a:lnTo>
                  <a:lnTo>
                    <a:pt x="315498" y="64245"/>
                  </a:lnTo>
                  <a:lnTo>
                    <a:pt x="269994" y="74346"/>
                  </a:lnTo>
                  <a:lnTo>
                    <a:pt x="226789" y="85760"/>
                  </a:lnTo>
                  <a:lnTo>
                    <a:pt x="185118" y="98048"/>
                  </a:lnTo>
                  <a:lnTo>
                    <a:pt x="144469" y="110920"/>
                  </a:lnTo>
                  <a:lnTo>
                    <a:pt x="110351" y="121840"/>
                  </a:lnTo>
                  <a:lnTo>
                    <a:pt x="53724" y="140214"/>
                  </a:lnTo>
                  <a:lnTo>
                    <a:pt x="0" y="157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00082" y="221098"/>
            <a:ext cx="6906696" cy="848321"/>
            <a:chOff x="400082" y="221098"/>
            <a:chExt cx="6906696" cy="848321"/>
          </a:xfrm>
        </p:grpSpPr>
        <p:sp>
          <p:nvSpPr>
            <p:cNvPr id="2" name="Freeform 1"/>
            <p:cNvSpPr/>
            <p:nvPr/>
          </p:nvSpPr>
          <p:spPr>
            <a:xfrm>
              <a:off x="400082" y="221098"/>
              <a:ext cx="239187" cy="676594"/>
            </a:xfrm>
            <a:custGeom>
              <a:avLst/>
              <a:gdLst/>
              <a:ahLst/>
              <a:cxnLst/>
              <a:rect l="0" t="0" r="0" b="0"/>
              <a:pathLst>
                <a:path w="239187" h="676594">
                  <a:moveTo>
                    <a:pt x="178985" y="0"/>
                  </a:moveTo>
                  <a:lnTo>
                    <a:pt x="156108" y="26386"/>
                  </a:lnTo>
                  <a:lnTo>
                    <a:pt x="128457" y="88901"/>
                  </a:lnTo>
                  <a:lnTo>
                    <a:pt x="93205" y="148348"/>
                  </a:lnTo>
                  <a:lnTo>
                    <a:pt x="73958" y="209525"/>
                  </a:lnTo>
                  <a:lnTo>
                    <a:pt x="59713" y="269375"/>
                  </a:lnTo>
                  <a:lnTo>
                    <a:pt x="42121" y="328928"/>
                  </a:lnTo>
                  <a:lnTo>
                    <a:pt x="28468" y="378610"/>
                  </a:lnTo>
                  <a:lnTo>
                    <a:pt x="15844" y="442074"/>
                  </a:lnTo>
                  <a:lnTo>
                    <a:pt x="12104" y="505331"/>
                  </a:lnTo>
                  <a:lnTo>
                    <a:pt x="14115" y="562289"/>
                  </a:lnTo>
                  <a:lnTo>
                    <a:pt x="25275" y="623456"/>
                  </a:lnTo>
                  <a:lnTo>
                    <a:pt x="40895" y="655261"/>
                  </a:lnTo>
                  <a:lnTo>
                    <a:pt x="56780" y="668693"/>
                  </a:lnTo>
                  <a:lnTo>
                    <a:pt x="65930" y="673913"/>
                  </a:lnTo>
                  <a:lnTo>
                    <a:pt x="85454" y="676593"/>
                  </a:lnTo>
                  <a:lnTo>
                    <a:pt x="95574" y="675670"/>
                  </a:lnTo>
                  <a:lnTo>
                    <a:pt x="116177" y="665286"/>
                  </a:lnTo>
                  <a:lnTo>
                    <a:pt x="144387" y="639708"/>
                  </a:lnTo>
                  <a:lnTo>
                    <a:pt x="182098" y="583197"/>
                  </a:lnTo>
                  <a:lnTo>
                    <a:pt x="217537" y="524701"/>
                  </a:lnTo>
                  <a:lnTo>
                    <a:pt x="236080" y="467116"/>
                  </a:lnTo>
                  <a:lnTo>
                    <a:pt x="239186" y="424754"/>
                  </a:lnTo>
                  <a:lnTo>
                    <a:pt x="235767" y="396620"/>
                  </a:lnTo>
                  <a:lnTo>
                    <a:pt x="229707" y="384906"/>
                  </a:lnTo>
                  <a:lnTo>
                    <a:pt x="210497" y="365652"/>
                  </a:lnTo>
                  <a:lnTo>
                    <a:pt x="199993" y="360751"/>
                  </a:lnTo>
                  <a:lnTo>
                    <a:pt x="178963" y="358425"/>
                  </a:lnTo>
                  <a:lnTo>
                    <a:pt x="141804" y="363693"/>
                  </a:lnTo>
                  <a:lnTo>
                    <a:pt x="118006" y="375721"/>
                  </a:lnTo>
                  <a:lnTo>
                    <a:pt x="55955" y="42085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0364" y="346805"/>
              <a:ext cx="339265" cy="511969"/>
            </a:xfrm>
            <a:custGeom>
              <a:avLst/>
              <a:gdLst/>
              <a:ahLst/>
              <a:cxnLst/>
              <a:rect l="0" t="0" r="0" b="0"/>
              <a:pathLst>
                <a:path w="339265" h="511969">
                  <a:moveTo>
                    <a:pt x="166143" y="635"/>
                  </a:moveTo>
                  <a:lnTo>
                    <a:pt x="143787" y="635"/>
                  </a:lnTo>
                  <a:lnTo>
                    <a:pt x="126571" y="6874"/>
                  </a:lnTo>
                  <a:lnTo>
                    <a:pt x="90866" y="35533"/>
                  </a:lnTo>
                  <a:lnTo>
                    <a:pt x="51188" y="91800"/>
                  </a:lnTo>
                  <a:lnTo>
                    <a:pt x="28227" y="142030"/>
                  </a:lnTo>
                  <a:lnTo>
                    <a:pt x="13495" y="195128"/>
                  </a:lnTo>
                  <a:lnTo>
                    <a:pt x="2891" y="255964"/>
                  </a:lnTo>
                  <a:lnTo>
                    <a:pt x="0" y="301678"/>
                  </a:lnTo>
                  <a:lnTo>
                    <a:pt x="3962" y="351096"/>
                  </a:lnTo>
                  <a:lnTo>
                    <a:pt x="12545" y="399143"/>
                  </a:lnTo>
                  <a:lnTo>
                    <a:pt x="28086" y="444835"/>
                  </a:lnTo>
                  <a:lnTo>
                    <a:pt x="43953" y="467509"/>
                  </a:lnTo>
                  <a:lnTo>
                    <a:pt x="75737" y="493427"/>
                  </a:lnTo>
                  <a:lnTo>
                    <a:pt x="101396" y="506263"/>
                  </a:lnTo>
                  <a:lnTo>
                    <a:pt x="128398" y="511968"/>
                  </a:lnTo>
                  <a:lnTo>
                    <a:pt x="169907" y="509590"/>
                  </a:lnTo>
                  <a:lnTo>
                    <a:pt x="211842" y="495887"/>
                  </a:lnTo>
                  <a:lnTo>
                    <a:pt x="267394" y="455148"/>
                  </a:lnTo>
                  <a:lnTo>
                    <a:pt x="282504" y="438947"/>
                  </a:lnTo>
                  <a:lnTo>
                    <a:pt x="309465" y="379320"/>
                  </a:lnTo>
                  <a:lnTo>
                    <a:pt x="323959" y="328121"/>
                  </a:lnTo>
                  <a:lnTo>
                    <a:pt x="334566" y="277822"/>
                  </a:lnTo>
                  <a:lnTo>
                    <a:pt x="339264" y="245492"/>
                  </a:lnTo>
                  <a:lnTo>
                    <a:pt x="335332" y="187829"/>
                  </a:lnTo>
                  <a:lnTo>
                    <a:pt x="326757" y="129799"/>
                  </a:lnTo>
                  <a:lnTo>
                    <a:pt x="310260" y="73852"/>
                  </a:lnTo>
                  <a:lnTo>
                    <a:pt x="291513" y="38317"/>
                  </a:lnTo>
                  <a:lnTo>
                    <a:pt x="268021" y="12970"/>
                  </a:lnTo>
                  <a:lnTo>
                    <a:pt x="258628" y="5349"/>
                  </a:lnTo>
                  <a:lnTo>
                    <a:pt x="235714" y="0"/>
                  </a:lnTo>
                  <a:lnTo>
                    <a:pt x="187200" y="6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85703" y="379014"/>
              <a:ext cx="381442" cy="486772"/>
            </a:xfrm>
            <a:custGeom>
              <a:avLst/>
              <a:gdLst/>
              <a:ahLst/>
              <a:cxnLst/>
              <a:rect l="0" t="0" r="0" b="0"/>
              <a:pathLst>
                <a:path w="381442" h="486772">
                  <a:moveTo>
                    <a:pt x="119830" y="11"/>
                  </a:moveTo>
                  <a:lnTo>
                    <a:pt x="77168" y="54126"/>
                  </a:lnTo>
                  <a:lnTo>
                    <a:pt x="49532" y="106237"/>
                  </a:lnTo>
                  <a:lnTo>
                    <a:pt x="17650" y="168230"/>
                  </a:lnTo>
                  <a:lnTo>
                    <a:pt x="4937" y="224159"/>
                  </a:lnTo>
                  <a:lnTo>
                    <a:pt x="0" y="275826"/>
                  </a:lnTo>
                  <a:lnTo>
                    <a:pt x="8812" y="335903"/>
                  </a:lnTo>
                  <a:lnTo>
                    <a:pt x="22988" y="388454"/>
                  </a:lnTo>
                  <a:lnTo>
                    <a:pt x="41743" y="427711"/>
                  </a:lnTo>
                  <a:lnTo>
                    <a:pt x="69007" y="459750"/>
                  </a:lnTo>
                  <a:lnTo>
                    <a:pt x="100482" y="477691"/>
                  </a:lnTo>
                  <a:lnTo>
                    <a:pt x="125659" y="486444"/>
                  </a:lnTo>
                  <a:lnTo>
                    <a:pt x="166141" y="486771"/>
                  </a:lnTo>
                  <a:lnTo>
                    <a:pt x="207771" y="473869"/>
                  </a:lnTo>
                  <a:lnTo>
                    <a:pt x="263212" y="433423"/>
                  </a:lnTo>
                  <a:lnTo>
                    <a:pt x="310201" y="380003"/>
                  </a:lnTo>
                  <a:lnTo>
                    <a:pt x="350920" y="317611"/>
                  </a:lnTo>
                  <a:lnTo>
                    <a:pt x="371981" y="257215"/>
                  </a:lnTo>
                  <a:lnTo>
                    <a:pt x="380858" y="197436"/>
                  </a:lnTo>
                  <a:lnTo>
                    <a:pt x="381441" y="134502"/>
                  </a:lnTo>
                  <a:lnTo>
                    <a:pt x="377262" y="108918"/>
                  </a:lnTo>
                  <a:lnTo>
                    <a:pt x="357153" y="69195"/>
                  </a:lnTo>
                  <a:lnTo>
                    <a:pt x="328968" y="33378"/>
                  </a:lnTo>
                  <a:lnTo>
                    <a:pt x="292801" y="6128"/>
                  </a:lnTo>
                  <a:lnTo>
                    <a:pt x="269236" y="0"/>
                  </a:lnTo>
                  <a:lnTo>
                    <a:pt x="225115" y="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63502" y="821222"/>
              <a:ext cx="50313" cy="178986"/>
            </a:xfrm>
            <a:custGeom>
              <a:avLst/>
              <a:gdLst/>
              <a:ahLst/>
              <a:cxnLst/>
              <a:rect l="0" t="0" r="0" b="0"/>
              <a:pathLst>
                <a:path w="50313" h="178986">
                  <a:moveTo>
                    <a:pt x="21057" y="0"/>
                  </a:moveTo>
                  <a:lnTo>
                    <a:pt x="32235" y="11179"/>
                  </a:lnTo>
                  <a:lnTo>
                    <a:pt x="44776" y="40487"/>
                  </a:lnTo>
                  <a:lnTo>
                    <a:pt x="50312" y="78807"/>
                  </a:lnTo>
                  <a:lnTo>
                    <a:pt x="45368" y="102876"/>
                  </a:lnTo>
                  <a:lnTo>
                    <a:pt x="17759" y="15527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19188" y="407838"/>
              <a:ext cx="385900" cy="484253"/>
            </a:xfrm>
            <a:custGeom>
              <a:avLst/>
              <a:gdLst/>
              <a:ahLst/>
              <a:cxnLst/>
              <a:rect l="0" t="0" r="0" b="0"/>
              <a:pathLst>
                <a:path w="385900" h="484253">
                  <a:moveTo>
                    <a:pt x="165454" y="13301"/>
                  </a:moveTo>
                  <a:lnTo>
                    <a:pt x="154276" y="2123"/>
                  </a:lnTo>
                  <a:lnTo>
                    <a:pt x="147473" y="0"/>
                  </a:lnTo>
                  <a:lnTo>
                    <a:pt x="130556" y="761"/>
                  </a:lnTo>
                  <a:lnTo>
                    <a:pt x="101302" y="13355"/>
                  </a:lnTo>
                  <a:lnTo>
                    <a:pt x="70407" y="37494"/>
                  </a:lnTo>
                  <a:lnTo>
                    <a:pt x="36932" y="86667"/>
                  </a:lnTo>
                  <a:lnTo>
                    <a:pt x="10909" y="145253"/>
                  </a:lnTo>
                  <a:lnTo>
                    <a:pt x="3181" y="172552"/>
                  </a:lnTo>
                  <a:lnTo>
                    <a:pt x="0" y="227383"/>
                  </a:lnTo>
                  <a:lnTo>
                    <a:pt x="7116" y="286913"/>
                  </a:lnTo>
                  <a:lnTo>
                    <a:pt x="22353" y="339777"/>
                  </a:lnTo>
                  <a:lnTo>
                    <a:pt x="44814" y="393385"/>
                  </a:lnTo>
                  <a:lnTo>
                    <a:pt x="75506" y="431635"/>
                  </a:lnTo>
                  <a:lnTo>
                    <a:pt x="111117" y="458956"/>
                  </a:lnTo>
                  <a:lnTo>
                    <a:pt x="160180" y="478668"/>
                  </a:lnTo>
                  <a:lnTo>
                    <a:pt x="222167" y="484252"/>
                  </a:lnTo>
                  <a:lnTo>
                    <a:pt x="251881" y="480756"/>
                  </a:lnTo>
                  <a:lnTo>
                    <a:pt x="294917" y="461032"/>
                  </a:lnTo>
                  <a:lnTo>
                    <a:pt x="331715" y="427372"/>
                  </a:lnTo>
                  <a:lnTo>
                    <a:pt x="358780" y="382482"/>
                  </a:lnTo>
                  <a:lnTo>
                    <a:pt x="379111" y="329246"/>
                  </a:lnTo>
                  <a:lnTo>
                    <a:pt x="384348" y="280830"/>
                  </a:lnTo>
                  <a:lnTo>
                    <a:pt x="385899" y="222031"/>
                  </a:lnTo>
                  <a:lnTo>
                    <a:pt x="378018" y="164496"/>
                  </a:lnTo>
                  <a:lnTo>
                    <a:pt x="361787" y="108558"/>
                  </a:lnTo>
                  <a:lnTo>
                    <a:pt x="320668" y="48407"/>
                  </a:lnTo>
                  <a:lnTo>
                    <a:pt x="290992" y="19933"/>
                  </a:lnTo>
                  <a:lnTo>
                    <a:pt x="267262" y="10400"/>
                  </a:lnTo>
                  <a:lnTo>
                    <a:pt x="245797" y="7332"/>
                  </a:lnTo>
                  <a:lnTo>
                    <a:pt x="240073" y="8152"/>
                  </a:lnTo>
                  <a:lnTo>
                    <a:pt x="228625" y="133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06477" y="441170"/>
              <a:ext cx="318655" cy="419142"/>
            </a:xfrm>
            <a:custGeom>
              <a:avLst/>
              <a:gdLst/>
              <a:ahLst/>
              <a:cxnLst/>
              <a:rect l="0" t="0" r="0" b="0"/>
              <a:pathLst>
                <a:path w="318655" h="419142">
                  <a:moveTo>
                    <a:pt x="109833" y="1026"/>
                  </a:moveTo>
                  <a:lnTo>
                    <a:pt x="87477" y="6616"/>
                  </a:lnTo>
                  <a:lnTo>
                    <a:pt x="70261" y="18718"/>
                  </a:lnTo>
                  <a:lnTo>
                    <a:pt x="47416" y="48382"/>
                  </a:lnTo>
                  <a:lnTo>
                    <a:pt x="20072" y="107955"/>
                  </a:lnTo>
                  <a:lnTo>
                    <a:pt x="8498" y="155671"/>
                  </a:lnTo>
                  <a:lnTo>
                    <a:pt x="0" y="212574"/>
                  </a:lnTo>
                  <a:lnTo>
                    <a:pt x="3851" y="266998"/>
                  </a:lnTo>
                  <a:lnTo>
                    <a:pt x="13571" y="317829"/>
                  </a:lnTo>
                  <a:lnTo>
                    <a:pt x="30748" y="354987"/>
                  </a:lnTo>
                  <a:lnTo>
                    <a:pt x="51826" y="381334"/>
                  </a:lnTo>
                  <a:lnTo>
                    <a:pt x="80948" y="402789"/>
                  </a:lnTo>
                  <a:lnTo>
                    <a:pt x="118692" y="415905"/>
                  </a:lnTo>
                  <a:lnTo>
                    <a:pt x="159511" y="419141"/>
                  </a:lnTo>
                  <a:lnTo>
                    <a:pt x="201242" y="412041"/>
                  </a:lnTo>
                  <a:lnTo>
                    <a:pt x="229228" y="401679"/>
                  </a:lnTo>
                  <a:lnTo>
                    <a:pt x="265702" y="371512"/>
                  </a:lnTo>
                  <a:lnTo>
                    <a:pt x="299893" y="320567"/>
                  </a:lnTo>
                  <a:lnTo>
                    <a:pt x="313806" y="284048"/>
                  </a:lnTo>
                  <a:lnTo>
                    <a:pt x="318449" y="236053"/>
                  </a:lnTo>
                  <a:lnTo>
                    <a:pt x="318654" y="181408"/>
                  </a:lnTo>
                  <a:lnTo>
                    <a:pt x="305673" y="118410"/>
                  </a:lnTo>
                  <a:lnTo>
                    <a:pt x="283785" y="68970"/>
                  </a:lnTo>
                  <a:lnTo>
                    <a:pt x="250013" y="26684"/>
                  </a:lnTo>
                  <a:lnTo>
                    <a:pt x="223508" y="4859"/>
                  </a:lnTo>
                  <a:lnTo>
                    <a:pt x="200520" y="0"/>
                  </a:lnTo>
                  <a:lnTo>
                    <a:pt x="162476" y="1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65847" y="389554"/>
              <a:ext cx="364574" cy="461959"/>
            </a:xfrm>
            <a:custGeom>
              <a:avLst/>
              <a:gdLst/>
              <a:ahLst/>
              <a:cxnLst/>
              <a:rect l="0" t="0" r="0" b="0"/>
              <a:pathLst>
                <a:path w="364574" h="461959">
                  <a:moveTo>
                    <a:pt x="113717" y="0"/>
                  </a:moveTo>
                  <a:lnTo>
                    <a:pt x="96950" y="5589"/>
                  </a:lnTo>
                  <a:lnTo>
                    <a:pt x="82479" y="17692"/>
                  </a:lnTo>
                  <a:lnTo>
                    <a:pt x="54124" y="59647"/>
                  </a:lnTo>
                  <a:lnTo>
                    <a:pt x="30423" y="115349"/>
                  </a:lnTo>
                  <a:lnTo>
                    <a:pt x="15636" y="169014"/>
                  </a:lnTo>
                  <a:lnTo>
                    <a:pt x="4977" y="218794"/>
                  </a:lnTo>
                  <a:lnTo>
                    <a:pt x="0" y="270588"/>
                  </a:lnTo>
                  <a:lnTo>
                    <a:pt x="4114" y="322980"/>
                  </a:lnTo>
                  <a:lnTo>
                    <a:pt x="12742" y="364369"/>
                  </a:lnTo>
                  <a:lnTo>
                    <a:pt x="33886" y="398860"/>
                  </a:lnTo>
                  <a:lnTo>
                    <a:pt x="74377" y="441111"/>
                  </a:lnTo>
                  <a:lnTo>
                    <a:pt x="83981" y="448492"/>
                  </a:lnTo>
                  <a:lnTo>
                    <a:pt x="107130" y="456693"/>
                  </a:lnTo>
                  <a:lnTo>
                    <a:pt x="160119" y="461958"/>
                  </a:lnTo>
                  <a:lnTo>
                    <a:pt x="184643" y="456439"/>
                  </a:lnTo>
                  <a:lnTo>
                    <a:pt x="245760" y="434497"/>
                  </a:lnTo>
                  <a:lnTo>
                    <a:pt x="293684" y="397451"/>
                  </a:lnTo>
                  <a:lnTo>
                    <a:pt x="334021" y="335641"/>
                  </a:lnTo>
                  <a:lnTo>
                    <a:pt x="357146" y="286098"/>
                  </a:lnTo>
                  <a:lnTo>
                    <a:pt x="364573" y="232941"/>
                  </a:lnTo>
                  <a:lnTo>
                    <a:pt x="363520" y="184313"/>
                  </a:lnTo>
                  <a:lnTo>
                    <a:pt x="349430" y="134030"/>
                  </a:lnTo>
                  <a:lnTo>
                    <a:pt x="323708" y="80764"/>
                  </a:lnTo>
                  <a:lnTo>
                    <a:pt x="290508" y="41430"/>
                  </a:lnTo>
                  <a:lnTo>
                    <a:pt x="254877" y="15915"/>
                  </a:lnTo>
                  <a:lnTo>
                    <a:pt x="209095" y="4715"/>
                  </a:lnTo>
                  <a:lnTo>
                    <a:pt x="147797" y="8954"/>
                  </a:lnTo>
                  <a:lnTo>
                    <a:pt x="134774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27046" y="520648"/>
              <a:ext cx="157929" cy="16306"/>
            </a:xfrm>
            <a:custGeom>
              <a:avLst/>
              <a:gdLst/>
              <a:ahLst/>
              <a:cxnLst/>
              <a:rect l="0" t="0" r="0" b="0"/>
              <a:pathLst>
                <a:path w="157929" h="16306">
                  <a:moveTo>
                    <a:pt x="157928" y="16305"/>
                  </a:moveTo>
                  <a:lnTo>
                    <a:pt x="129202" y="9069"/>
                  </a:lnTo>
                  <a:lnTo>
                    <a:pt x="65816" y="3307"/>
                  </a:lnTo>
                  <a:lnTo>
                    <a:pt x="38610" y="0"/>
                  </a:lnTo>
                  <a:lnTo>
                    <a:pt x="0" y="57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48103" y="66329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61669" y="0"/>
                  </a:lnTo>
                  <a:lnTo>
                    <a:pt x="2685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54353" y="252683"/>
              <a:ext cx="275089" cy="613715"/>
            </a:xfrm>
            <a:custGeom>
              <a:avLst/>
              <a:gdLst/>
              <a:ahLst/>
              <a:cxnLst/>
              <a:rect l="0" t="0" r="0" b="0"/>
              <a:pathLst>
                <a:path w="275089" h="613715">
                  <a:moveTo>
                    <a:pt x="235989" y="0"/>
                  </a:moveTo>
                  <a:lnTo>
                    <a:pt x="177426" y="49499"/>
                  </a:lnTo>
                  <a:lnTo>
                    <a:pt x="127259" y="109010"/>
                  </a:lnTo>
                  <a:lnTo>
                    <a:pt x="81185" y="170870"/>
                  </a:lnTo>
                  <a:lnTo>
                    <a:pt x="53690" y="228652"/>
                  </a:lnTo>
                  <a:lnTo>
                    <a:pt x="33560" y="279393"/>
                  </a:lnTo>
                  <a:lnTo>
                    <a:pt x="17303" y="328058"/>
                  </a:lnTo>
                  <a:lnTo>
                    <a:pt x="5077" y="379523"/>
                  </a:lnTo>
                  <a:lnTo>
                    <a:pt x="0" y="414342"/>
                  </a:lnTo>
                  <a:lnTo>
                    <a:pt x="3720" y="465659"/>
                  </a:lnTo>
                  <a:lnTo>
                    <a:pt x="15457" y="522394"/>
                  </a:lnTo>
                  <a:lnTo>
                    <a:pt x="34630" y="567743"/>
                  </a:lnTo>
                  <a:lnTo>
                    <a:pt x="54144" y="594300"/>
                  </a:lnTo>
                  <a:lnTo>
                    <a:pt x="80334" y="611397"/>
                  </a:lnTo>
                  <a:lnTo>
                    <a:pt x="106368" y="613714"/>
                  </a:lnTo>
                  <a:lnTo>
                    <a:pt x="165151" y="605669"/>
                  </a:lnTo>
                  <a:lnTo>
                    <a:pt x="202132" y="590589"/>
                  </a:lnTo>
                  <a:lnTo>
                    <a:pt x="229727" y="565714"/>
                  </a:lnTo>
                  <a:lnTo>
                    <a:pt x="264092" y="515525"/>
                  </a:lnTo>
                  <a:lnTo>
                    <a:pt x="271876" y="493505"/>
                  </a:lnTo>
                  <a:lnTo>
                    <a:pt x="275088" y="455970"/>
                  </a:lnTo>
                  <a:lnTo>
                    <a:pt x="267981" y="422101"/>
                  </a:lnTo>
                  <a:lnTo>
                    <a:pt x="257617" y="400511"/>
                  </a:lnTo>
                  <a:lnTo>
                    <a:pt x="233039" y="374214"/>
                  </a:lnTo>
                  <a:lnTo>
                    <a:pt x="210501" y="365189"/>
                  </a:lnTo>
                  <a:lnTo>
                    <a:pt x="183717" y="362348"/>
                  </a:lnTo>
                  <a:lnTo>
                    <a:pt x="138093" y="368495"/>
                  </a:lnTo>
                  <a:lnTo>
                    <a:pt x="101308" y="385785"/>
                  </a:lnTo>
                  <a:lnTo>
                    <a:pt x="60557" y="422475"/>
                  </a:lnTo>
                  <a:lnTo>
                    <a:pt x="25419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39277" y="389554"/>
              <a:ext cx="365749" cy="489503"/>
            </a:xfrm>
            <a:custGeom>
              <a:avLst/>
              <a:gdLst/>
              <a:ahLst/>
              <a:cxnLst/>
              <a:rect l="0" t="0" r="0" b="0"/>
              <a:pathLst>
                <a:path w="365749" h="489503">
                  <a:moveTo>
                    <a:pt x="166920" y="0"/>
                  </a:moveTo>
                  <a:lnTo>
                    <a:pt x="124228" y="14572"/>
                  </a:lnTo>
                  <a:lnTo>
                    <a:pt x="88167" y="39403"/>
                  </a:lnTo>
                  <a:lnTo>
                    <a:pt x="51278" y="77583"/>
                  </a:lnTo>
                  <a:lnTo>
                    <a:pt x="23367" y="135905"/>
                  </a:lnTo>
                  <a:lnTo>
                    <a:pt x="6243" y="187242"/>
                  </a:lnTo>
                  <a:lnTo>
                    <a:pt x="0" y="247989"/>
                  </a:lnTo>
                  <a:lnTo>
                    <a:pt x="1887" y="310075"/>
                  </a:lnTo>
                  <a:lnTo>
                    <a:pt x="18767" y="368006"/>
                  </a:lnTo>
                  <a:lnTo>
                    <a:pt x="45801" y="426199"/>
                  </a:lnTo>
                  <a:lnTo>
                    <a:pt x="83723" y="469582"/>
                  </a:lnTo>
                  <a:lnTo>
                    <a:pt x="93908" y="478001"/>
                  </a:lnTo>
                  <a:lnTo>
                    <a:pt x="120822" y="487356"/>
                  </a:lnTo>
                  <a:lnTo>
                    <a:pt x="165739" y="489502"/>
                  </a:lnTo>
                  <a:lnTo>
                    <a:pt x="208684" y="479610"/>
                  </a:lnTo>
                  <a:lnTo>
                    <a:pt x="265116" y="449717"/>
                  </a:lnTo>
                  <a:lnTo>
                    <a:pt x="320099" y="394879"/>
                  </a:lnTo>
                  <a:lnTo>
                    <a:pt x="347999" y="340130"/>
                  </a:lnTo>
                  <a:lnTo>
                    <a:pt x="360823" y="291332"/>
                  </a:lnTo>
                  <a:lnTo>
                    <a:pt x="365748" y="229209"/>
                  </a:lnTo>
                  <a:lnTo>
                    <a:pt x="361132" y="172138"/>
                  </a:lnTo>
                  <a:lnTo>
                    <a:pt x="340550" y="121003"/>
                  </a:lnTo>
                  <a:lnTo>
                    <a:pt x="319621" y="93825"/>
                  </a:lnTo>
                  <a:lnTo>
                    <a:pt x="271516" y="56491"/>
                  </a:lnTo>
                  <a:lnTo>
                    <a:pt x="244602" y="48504"/>
                  </a:lnTo>
                  <a:lnTo>
                    <a:pt x="198505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77050" y="425422"/>
              <a:ext cx="398844" cy="507729"/>
            </a:xfrm>
            <a:custGeom>
              <a:avLst/>
              <a:gdLst/>
              <a:ahLst/>
              <a:cxnLst/>
              <a:rect l="0" t="0" r="0" b="0"/>
              <a:pathLst>
                <a:path w="398844" h="507729">
                  <a:moveTo>
                    <a:pt x="181872" y="16774"/>
                  </a:moveTo>
                  <a:lnTo>
                    <a:pt x="130847" y="31347"/>
                  </a:lnTo>
                  <a:lnTo>
                    <a:pt x="93024" y="56178"/>
                  </a:lnTo>
                  <a:lnTo>
                    <a:pt x="48722" y="97563"/>
                  </a:lnTo>
                  <a:lnTo>
                    <a:pt x="16563" y="160716"/>
                  </a:lnTo>
                  <a:lnTo>
                    <a:pt x="0" y="216783"/>
                  </a:lnTo>
                  <a:lnTo>
                    <a:pt x="212" y="272568"/>
                  </a:lnTo>
                  <a:lnTo>
                    <a:pt x="7684" y="333551"/>
                  </a:lnTo>
                  <a:lnTo>
                    <a:pt x="28486" y="384895"/>
                  </a:lnTo>
                  <a:lnTo>
                    <a:pt x="57399" y="443887"/>
                  </a:lnTo>
                  <a:lnTo>
                    <a:pt x="71569" y="459286"/>
                  </a:lnTo>
                  <a:lnTo>
                    <a:pt x="134867" y="498498"/>
                  </a:lnTo>
                  <a:lnTo>
                    <a:pt x="173014" y="507728"/>
                  </a:lnTo>
                  <a:lnTo>
                    <a:pt x="210833" y="507343"/>
                  </a:lnTo>
                  <a:lnTo>
                    <a:pt x="260642" y="491143"/>
                  </a:lnTo>
                  <a:lnTo>
                    <a:pt x="296069" y="466554"/>
                  </a:lnTo>
                  <a:lnTo>
                    <a:pt x="331075" y="425634"/>
                  </a:lnTo>
                  <a:lnTo>
                    <a:pt x="360520" y="370584"/>
                  </a:lnTo>
                  <a:lnTo>
                    <a:pt x="383277" y="314910"/>
                  </a:lnTo>
                  <a:lnTo>
                    <a:pt x="397867" y="267778"/>
                  </a:lnTo>
                  <a:lnTo>
                    <a:pt x="398843" y="204569"/>
                  </a:lnTo>
                  <a:lnTo>
                    <a:pt x="391219" y="153136"/>
                  </a:lnTo>
                  <a:lnTo>
                    <a:pt x="378432" y="103971"/>
                  </a:lnTo>
                  <a:lnTo>
                    <a:pt x="359825" y="66007"/>
                  </a:lnTo>
                  <a:lnTo>
                    <a:pt x="336374" y="39941"/>
                  </a:lnTo>
                  <a:lnTo>
                    <a:pt x="291420" y="10172"/>
                  </a:lnTo>
                  <a:lnTo>
                    <a:pt x="251245" y="0"/>
                  </a:lnTo>
                  <a:lnTo>
                    <a:pt x="191123" y="4615"/>
                  </a:lnTo>
                  <a:lnTo>
                    <a:pt x="171344" y="62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27461" y="505367"/>
              <a:ext cx="157929" cy="200043"/>
            </a:xfrm>
            <a:custGeom>
              <a:avLst/>
              <a:gdLst/>
              <a:ahLst/>
              <a:cxnLst/>
              <a:rect l="0" t="0" r="0" b="0"/>
              <a:pathLst>
                <a:path w="157929" h="200043">
                  <a:moveTo>
                    <a:pt x="157928" y="0"/>
                  </a:moveTo>
                  <a:lnTo>
                    <a:pt x="106933" y="54115"/>
                  </a:lnTo>
                  <a:lnTo>
                    <a:pt x="63171" y="112715"/>
                  </a:lnTo>
                  <a:lnTo>
                    <a:pt x="25029" y="16804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85347" y="526424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0" y="0"/>
                  </a:moveTo>
                  <a:lnTo>
                    <a:pt x="43152" y="53875"/>
                  </a:lnTo>
                  <a:lnTo>
                    <a:pt x="87520" y="108686"/>
                  </a:lnTo>
                  <a:lnTo>
                    <a:pt x="133738" y="164612"/>
                  </a:lnTo>
                  <a:lnTo>
                    <a:pt x="147399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95958" y="989678"/>
              <a:ext cx="1410820" cy="79741"/>
            </a:xfrm>
            <a:custGeom>
              <a:avLst/>
              <a:gdLst/>
              <a:ahLst/>
              <a:cxnLst/>
              <a:rect l="0" t="0" r="0" b="0"/>
              <a:pathLst>
                <a:path w="1410820" h="79741">
                  <a:moveTo>
                    <a:pt x="0" y="0"/>
                  </a:moveTo>
                  <a:lnTo>
                    <a:pt x="42691" y="3120"/>
                  </a:lnTo>
                  <a:lnTo>
                    <a:pt x="104408" y="10723"/>
                  </a:lnTo>
                  <a:lnTo>
                    <a:pt x="153899" y="17475"/>
                  </a:lnTo>
                  <a:lnTo>
                    <a:pt x="212496" y="19996"/>
                  </a:lnTo>
                  <a:lnTo>
                    <a:pt x="270802" y="21913"/>
                  </a:lnTo>
                  <a:lnTo>
                    <a:pt x="326843" y="29328"/>
                  </a:lnTo>
                  <a:lnTo>
                    <a:pt x="382626" y="31140"/>
                  </a:lnTo>
                  <a:lnTo>
                    <a:pt x="441444" y="31454"/>
                  </a:lnTo>
                  <a:lnTo>
                    <a:pt x="493967" y="31547"/>
                  </a:lnTo>
                  <a:lnTo>
                    <a:pt x="544754" y="37163"/>
                  </a:lnTo>
                  <a:lnTo>
                    <a:pt x="607082" y="41136"/>
                  </a:lnTo>
                  <a:lnTo>
                    <a:pt x="657298" y="42994"/>
                  </a:lnTo>
                  <a:lnTo>
                    <a:pt x="709221" y="49264"/>
                  </a:lnTo>
                  <a:lnTo>
                    <a:pt x="761651" y="52811"/>
                  </a:lnTo>
                  <a:lnTo>
                    <a:pt x="814231" y="59582"/>
                  </a:lnTo>
                  <a:lnTo>
                    <a:pt x="866855" y="62108"/>
                  </a:lnTo>
                  <a:lnTo>
                    <a:pt x="919491" y="62856"/>
                  </a:lnTo>
                  <a:lnTo>
                    <a:pt x="972132" y="64248"/>
                  </a:lnTo>
                  <a:lnTo>
                    <a:pt x="1024775" y="70379"/>
                  </a:lnTo>
                  <a:lnTo>
                    <a:pt x="1078586" y="72716"/>
                  </a:lnTo>
                  <a:lnTo>
                    <a:pt x="1137294" y="73408"/>
                  </a:lnTo>
                  <a:lnTo>
                    <a:pt x="1193424" y="74783"/>
                  </a:lnTo>
                  <a:lnTo>
                    <a:pt x="1252819" y="79740"/>
                  </a:lnTo>
                  <a:lnTo>
                    <a:pt x="1311491" y="73670"/>
                  </a:lnTo>
                  <a:lnTo>
                    <a:pt x="1360435" y="63548"/>
                  </a:lnTo>
                  <a:lnTo>
                    <a:pt x="1410819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1582956" y="1410818"/>
            <a:ext cx="259532" cy="629403"/>
          </a:xfrm>
          <a:custGeom>
            <a:avLst/>
            <a:gdLst/>
            <a:ahLst/>
            <a:cxnLst/>
            <a:rect l="0" t="0" r="0" b="0"/>
            <a:pathLst>
              <a:path w="259532" h="629403">
                <a:moveTo>
                  <a:pt x="122660" y="0"/>
                </a:moveTo>
                <a:lnTo>
                  <a:pt x="114327" y="37478"/>
                </a:lnTo>
                <a:lnTo>
                  <a:pt x="106976" y="94491"/>
                </a:lnTo>
                <a:lnTo>
                  <a:pt x="102664" y="157182"/>
                </a:lnTo>
                <a:lnTo>
                  <a:pt x="101918" y="218018"/>
                </a:lnTo>
                <a:lnTo>
                  <a:pt x="100526" y="268409"/>
                </a:lnTo>
                <a:lnTo>
                  <a:pt x="94395" y="318695"/>
                </a:lnTo>
                <a:lnTo>
                  <a:pt x="91731" y="378200"/>
                </a:lnTo>
                <a:lnTo>
                  <a:pt x="91204" y="435015"/>
                </a:lnTo>
                <a:lnTo>
                  <a:pt x="91113" y="494011"/>
                </a:lnTo>
                <a:lnTo>
                  <a:pt x="97148" y="554857"/>
                </a:lnTo>
                <a:lnTo>
                  <a:pt x="92621" y="610724"/>
                </a:lnTo>
                <a:lnTo>
                  <a:pt x="92106" y="624738"/>
                </a:lnTo>
                <a:lnTo>
                  <a:pt x="90592" y="629402"/>
                </a:lnTo>
                <a:lnTo>
                  <a:pt x="88413" y="627831"/>
                </a:lnTo>
                <a:lnTo>
                  <a:pt x="65941" y="573228"/>
                </a:lnTo>
                <a:lnTo>
                  <a:pt x="46422" y="521112"/>
                </a:lnTo>
                <a:lnTo>
                  <a:pt x="30271" y="472208"/>
                </a:lnTo>
                <a:lnTo>
                  <a:pt x="8744" y="414460"/>
                </a:lnTo>
                <a:lnTo>
                  <a:pt x="4602" y="410838"/>
                </a:lnTo>
                <a:lnTo>
                  <a:pt x="1841" y="413102"/>
                </a:lnTo>
                <a:lnTo>
                  <a:pt x="0" y="419291"/>
                </a:lnTo>
                <a:lnTo>
                  <a:pt x="2998" y="444769"/>
                </a:lnTo>
                <a:lnTo>
                  <a:pt x="20912" y="506631"/>
                </a:lnTo>
                <a:lnTo>
                  <a:pt x="51739" y="561769"/>
                </a:lnTo>
                <a:lnTo>
                  <a:pt x="84388" y="606976"/>
                </a:lnTo>
                <a:lnTo>
                  <a:pt x="103311" y="619937"/>
                </a:lnTo>
                <a:lnTo>
                  <a:pt x="113270" y="621522"/>
                </a:lnTo>
                <a:lnTo>
                  <a:pt x="133695" y="617043"/>
                </a:lnTo>
                <a:lnTo>
                  <a:pt x="141715" y="610234"/>
                </a:lnTo>
                <a:lnTo>
                  <a:pt x="172685" y="558187"/>
                </a:lnTo>
                <a:lnTo>
                  <a:pt x="208451" y="507526"/>
                </a:lnTo>
                <a:lnTo>
                  <a:pt x="243072" y="461817"/>
                </a:lnTo>
                <a:lnTo>
                  <a:pt x="259531" y="4421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557973" y="2470633"/>
            <a:ext cx="1813777" cy="502141"/>
            <a:chOff x="557973" y="2470633"/>
            <a:chExt cx="1813777" cy="502141"/>
          </a:xfrm>
        </p:grpSpPr>
        <p:sp>
          <p:nvSpPr>
            <p:cNvPr id="19" name="Freeform 18"/>
            <p:cNvSpPr/>
            <p:nvPr/>
          </p:nvSpPr>
          <p:spPr>
            <a:xfrm>
              <a:off x="557973" y="2470633"/>
              <a:ext cx="262868" cy="502141"/>
            </a:xfrm>
            <a:custGeom>
              <a:avLst/>
              <a:gdLst/>
              <a:ahLst/>
              <a:cxnLst/>
              <a:rect l="0" t="0" r="0" b="0"/>
              <a:pathLst>
                <a:path w="262868" h="502141">
                  <a:moveTo>
                    <a:pt x="200078" y="35149"/>
                  </a:moveTo>
                  <a:lnTo>
                    <a:pt x="137986" y="29560"/>
                  </a:lnTo>
                  <a:lnTo>
                    <a:pt x="76074" y="13818"/>
                  </a:lnTo>
                  <a:lnTo>
                    <a:pt x="32084" y="0"/>
                  </a:lnTo>
                  <a:lnTo>
                    <a:pt x="22571" y="18"/>
                  </a:lnTo>
                  <a:lnTo>
                    <a:pt x="5763" y="6277"/>
                  </a:lnTo>
                  <a:lnTo>
                    <a:pt x="1515" y="12391"/>
                  </a:lnTo>
                  <a:lnTo>
                    <a:pt x="0" y="62958"/>
                  </a:lnTo>
                  <a:lnTo>
                    <a:pt x="1199" y="116508"/>
                  </a:lnTo>
                  <a:lnTo>
                    <a:pt x="8369" y="172146"/>
                  </a:lnTo>
                  <a:lnTo>
                    <a:pt x="6795" y="211051"/>
                  </a:lnTo>
                  <a:lnTo>
                    <a:pt x="4210" y="233821"/>
                  </a:lnTo>
                  <a:lnTo>
                    <a:pt x="6961" y="255639"/>
                  </a:lnTo>
                  <a:lnTo>
                    <a:pt x="9332" y="259351"/>
                  </a:lnTo>
                  <a:lnTo>
                    <a:pt x="12083" y="258317"/>
                  </a:lnTo>
                  <a:lnTo>
                    <a:pt x="30492" y="237029"/>
                  </a:lnTo>
                  <a:lnTo>
                    <a:pt x="55464" y="222737"/>
                  </a:lnTo>
                  <a:lnTo>
                    <a:pt x="90679" y="216683"/>
                  </a:lnTo>
                  <a:lnTo>
                    <a:pt x="143330" y="223042"/>
                  </a:lnTo>
                  <a:lnTo>
                    <a:pt x="188739" y="238683"/>
                  </a:lnTo>
                  <a:lnTo>
                    <a:pt x="209077" y="251951"/>
                  </a:lnTo>
                  <a:lnTo>
                    <a:pt x="233680" y="280321"/>
                  </a:lnTo>
                  <a:lnTo>
                    <a:pt x="253448" y="317843"/>
                  </a:lnTo>
                  <a:lnTo>
                    <a:pt x="261313" y="372443"/>
                  </a:lnTo>
                  <a:lnTo>
                    <a:pt x="262867" y="428288"/>
                  </a:lnTo>
                  <a:lnTo>
                    <a:pt x="256840" y="453203"/>
                  </a:lnTo>
                  <a:lnTo>
                    <a:pt x="251958" y="464760"/>
                  </a:lnTo>
                  <a:lnTo>
                    <a:pt x="237174" y="480721"/>
                  </a:lnTo>
                  <a:lnTo>
                    <a:pt x="216565" y="491714"/>
                  </a:lnTo>
                  <a:lnTo>
                    <a:pt x="173248" y="502140"/>
                  </a:lnTo>
                  <a:lnTo>
                    <a:pt x="116096" y="496368"/>
                  </a:lnTo>
                  <a:lnTo>
                    <a:pt x="57608" y="480587"/>
                  </a:lnTo>
                  <a:lnTo>
                    <a:pt x="42151" y="466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27839" y="2649489"/>
              <a:ext cx="177737" cy="275635"/>
            </a:xfrm>
            <a:custGeom>
              <a:avLst/>
              <a:gdLst/>
              <a:ahLst/>
              <a:cxnLst/>
              <a:rect l="0" t="0" r="0" b="0"/>
              <a:pathLst>
                <a:path w="177737" h="275635">
                  <a:moveTo>
                    <a:pt x="9280" y="24749"/>
                  </a:moveTo>
                  <a:lnTo>
                    <a:pt x="70390" y="6791"/>
                  </a:lnTo>
                  <a:lnTo>
                    <a:pt x="92592" y="0"/>
                  </a:lnTo>
                  <a:lnTo>
                    <a:pt x="102256" y="61"/>
                  </a:lnTo>
                  <a:lnTo>
                    <a:pt x="119233" y="6367"/>
                  </a:lnTo>
                  <a:lnTo>
                    <a:pt x="123526" y="12495"/>
                  </a:lnTo>
                  <a:lnTo>
                    <a:pt x="125218" y="20089"/>
                  </a:lnTo>
                  <a:lnTo>
                    <a:pt x="125176" y="28661"/>
                  </a:lnTo>
                  <a:lnTo>
                    <a:pt x="113939" y="57494"/>
                  </a:lnTo>
                  <a:lnTo>
                    <a:pt x="79315" y="112249"/>
                  </a:lnTo>
                  <a:lnTo>
                    <a:pt x="38260" y="171192"/>
                  </a:lnTo>
                  <a:lnTo>
                    <a:pt x="2380" y="219075"/>
                  </a:lnTo>
                  <a:lnTo>
                    <a:pt x="0" y="227999"/>
                  </a:lnTo>
                  <a:lnTo>
                    <a:pt x="3596" y="247274"/>
                  </a:lnTo>
                  <a:lnTo>
                    <a:pt x="9000" y="254987"/>
                  </a:lnTo>
                  <a:lnTo>
                    <a:pt x="24363" y="266677"/>
                  </a:lnTo>
                  <a:lnTo>
                    <a:pt x="58333" y="274246"/>
                  </a:lnTo>
                  <a:lnTo>
                    <a:pt x="110563" y="275634"/>
                  </a:lnTo>
                  <a:lnTo>
                    <a:pt x="152769" y="265856"/>
                  </a:lnTo>
                  <a:lnTo>
                    <a:pt x="177736" y="256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60520" y="2705436"/>
              <a:ext cx="103233" cy="192746"/>
            </a:xfrm>
            <a:custGeom>
              <a:avLst/>
              <a:gdLst/>
              <a:ahLst/>
              <a:cxnLst/>
              <a:rect l="0" t="0" r="0" b="0"/>
              <a:pathLst>
                <a:path w="103233" h="192746">
                  <a:moveTo>
                    <a:pt x="8226" y="116201"/>
                  </a:moveTo>
                  <a:lnTo>
                    <a:pt x="43123" y="86892"/>
                  </a:lnTo>
                  <a:lnTo>
                    <a:pt x="97684" y="54968"/>
                  </a:lnTo>
                  <a:lnTo>
                    <a:pt x="101789" y="47303"/>
                  </a:lnTo>
                  <a:lnTo>
                    <a:pt x="103232" y="29428"/>
                  </a:lnTo>
                  <a:lnTo>
                    <a:pt x="99639" y="20917"/>
                  </a:lnTo>
                  <a:lnTo>
                    <a:pt x="86289" y="5222"/>
                  </a:lnTo>
                  <a:lnTo>
                    <a:pt x="77815" y="1271"/>
                  </a:lnTo>
                  <a:lnTo>
                    <a:pt x="59041" y="0"/>
                  </a:lnTo>
                  <a:lnTo>
                    <a:pt x="42119" y="6455"/>
                  </a:lnTo>
                  <a:lnTo>
                    <a:pt x="34331" y="11451"/>
                  </a:lnTo>
                  <a:lnTo>
                    <a:pt x="22558" y="26362"/>
                  </a:lnTo>
                  <a:lnTo>
                    <a:pt x="5468" y="64530"/>
                  </a:lnTo>
                  <a:lnTo>
                    <a:pt x="0" y="101021"/>
                  </a:lnTo>
                  <a:lnTo>
                    <a:pt x="3969" y="141469"/>
                  </a:lnTo>
                  <a:lnTo>
                    <a:pt x="15692" y="162916"/>
                  </a:lnTo>
                  <a:lnTo>
                    <a:pt x="32601" y="179077"/>
                  </a:lnTo>
                  <a:lnTo>
                    <a:pt x="51815" y="190159"/>
                  </a:lnTo>
                  <a:lnTo>
                    <a:pt x="68933" y="192745"/>
                  </a:lnTo>
                  <a:lnTo>
                    <a:pt x="92454" y="1899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68787" y="2663709"/>
              <a:ext cx="52644" cy="207729"/>
            </a:xfrm>
            <a:custGeom>
              <a:avLst/>
              <a:gdLst/>
              <a:ahLst/>
              <a:cxnLst/>
              <a:rect l="0" t="0" r="0" b="0"/>
              <a:pathLst>
                <a:path w="52644" h="207729">
                  <a:moveTo>
                    <a:pt x="0" y="136871"/>
                  </a:moveTo>
                  <a:lnTo>
                    <a:pt x="3120" y="191015"/>
                  </a:lnTo>
                  <a:lnTo>
                    <a:pt x="5589" y="204553"/>
                  </a:lnTo>
                  <a:lnTo>
                    <a:pt x="7236" y="207728"/>
                  </a:lnTo>
                  <a:lnTo>
                    <a:pt x="9065" y="195659"/>
                  </a:lnTo>
                  <a:lnTo>
                    <a:pt x="2003" y="143703"/>
                  </a:lnTo>
                  <a:lnTo>
                    <a:pt x="396" y="90517"/>
                  </a:lnTo>
                  <a:lnTo>
                    <a:pt x="6415" y="69086"/>
                  </a:lnTo>
                  <a:lnTo>
                    <a:pt x="39558" y="16363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29583" y="2663709"/>
              <a:ext cx="182025" cy="191109"/>
            </a:xfrm>
            <a:custGeom>
              <a:avLst/>
              <a:gdLst/>
              <a:ahLst/>
              <a:cxnLst/>
              <a:rect l="0" t="0" r="0" b="0"/>
              <a:pathLst>
                <a:path w="182025" h="191109">
                  <a:moveTo>
                    <a:pt x="102417" y="10529"/>
                  </a:moveTo>
                  <a:lnTo>
                    <a:pt x="80060" y="10529"/>
                  </a:lnTo>
                  <a:lnTo>
                    <a:pt x="49389" y="21707"/>
                  </a:lnTo>
                  <a:lnTo>
                    <a:pt x="23664" y="39837"/>
                  </a:lnTo>
                  <a:lnTo>
                    <a:pt x="6813" y="65616"/>
                  </a:lnTo>
                  <a:lnTo>
                    <a:pt x="0" y="101070"/>
                  </a:lnTo>
                  <a:lnTo>
                    <a:pt x="3571" y="135622"/>
                  </a:lnTo>
                  <a:lnTo>
                    <a:pt x="17627" y="168086"/>
                  </a:lnTo>
                  <a:lnTo>
                    <a:pt x="36266" y="183110"/>
                  </a:lnTo>
                  <a:lnTo>
                    <a:pt x="47788" y="188754"/>
                  </a:lnTo>
                  <a:lnTo>
                    <a:pt x="97539" y="191108"/>
                  </a:lnTo>
                  <a:lnTo>
                    <a:pt x="139966" y="178807"/>
                  </a:lnTo>
                  <a:lnTo>
                    <a:pt x="160439" y="163698"/>
                  </a:lnTo>
                  <a:lnTo>
                    <a:pt x="169174" y="154756"/>
                  </a:lnTo>
                  <a:lnTo>
                    <a:pt x="178880" y="132342"/>
                  </a:lnTo>
                  <a:lnTo>
                    <a:pt x="182024" y="105612"/>
                  </a:lnTo>
                  <a:lnTo>
                    <a:pt x="176047" y="61189"/>
                  </a:lnTo>
                  <a:lnTo>
                    <a:pt x="159978" y="31648"/>
                  </a:lnTo>
                  <a:lnTo>
                    <a:pt x="1340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00455" y="2608294"/>
              <a:ext cx="171295" cy="265986"/>
            </a:xfrm>
            <a:custGeom>
              <a:avLst/>
              <a:gdLst/>
              <a:ahLst/>
              <a:cxnLst/>
              <a:rect l="0" t="0" r="0" b="0"/>
              <a:pathLst>
                <a:path w="171295" h="265986">
                  <a:moveTo>
                    <a:pt x="94757" y="13301"/>
                  </a:moveTo>
                  <a:lnTo>
                    <a:pt x="83579" y="2123"/>
                  </a:lnTo>
                  <a:lnTo>
                    <a:pt x="76776" y="0"/>
                  </a:lnTo>
                  <a:lnTo>
                    <a:pt x="59859" y="761"/>
                  </a:lnTo>
                  <a:lnTo>
                    <a:pt x="43762" y="8118"/>
                  </a:lnTo>
                  <a:lnTo>
                    <a:pt x="14364" y="31905"/>
                  </a:lnTo>
                  <a:lnTo>
                    <a:pt x="6384" y="51595"/>
                  </a:lnTo>
                  <a:lnTo>
                    <a:pt x="4256" y="63397"/>
                  </a:lnTo>
                  <a:lnTo>
                    <a:pt x="8131" y="82750"/>
                  </a:lnTo>
                  <a:lnTo>
                    <a:pt x="12440" y="91186"/>
                  </a:lnTo>
                  <a:lnTo>
                    <a:pt x="19992" y="96810"/>
                  </a:lnTo>
                  <a:lnTo>
                    <a:pt x="40861" y="103059"/>
                  </a:lnTo>
                  <a:lnTo>
                    <a:pt x="92386" y="107070"/>
                  </a:lnTo>
                  <a:lnTo>
                    <a:pt x="119830" y="107619"/>
                  </a:lnTo>
                  <a:lnTo>
                    <a:pt x="131359" y="111275"/>
                  </a:lnTo>
                  <a:lnTo>
                    <a:pt x="150409" y="124695"/>
                  </a:lnTo>
                  <a:lnTo>
                    <a:pt x="168698" y="151982"/>
                  </a:lnTo>
                  <a:lnTo>
                    <a:pt x="171294" y="172033"/>
                  </a:lnTo>
                  <a:lnTo>
                    <a:pt x="167378" y="193813"/>
                  </a:lnTo>
                  <a:lnTo>
                    <a:pt x="157839" y="219091"/>
                  </a:lnTo>
                  <a:lnTo>
                    <a:pt x="149680" y="228873"/>
                  </a:lnTo>
                  <a:lnTo>
                    <a:pt x="128136" y="242862"/>
                  </a:lnTo>
                  <a:lnTo>
                    <a:pt x="65603" y="256918"/>
                  </a:lnTo>
                  <a:lnTo>
                    <a:pt x="32306" y="263299"/>
                  </a:lnTo>
                  <a:lnTo>
                    <a:pt x="0" y="265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4382168" y="1084435"/>
            <a:ext cx="366185" cy="818709"/>
          </a:xfrm>
          <a:custGeom>
            <a:avLst/>
            <a:gdLst/>
            <a:ahLst/>
            <a:cxnLst/>
            <a:rect l="0" t="0" r="0" b="0"/>
            <a:pathLst>
              <a:path w="366185" h="818709">
                <a:moveTo>
                  <a:pt x="176671" y="0"/>
                </a:moveTo>
                <a:lnTo>
                  <a:pt x="168338" y="57264"/>
                </a:lnTo>
                <a:lnTo>
                  <a:pt x="166793" y="109774"/>
                </a:lnTo>
                <a:lnTo>
                  <a:pt x="166335" y="163547"/>
                </a:lnTo>
                <a:lnTo>
                  <a:pt x="166200" y="218474"/>
                </a:lnTo>
                <a:lnTo>
                  <a:pt x="166160" y="277253"/>
                </a:lnTo>
                <a:lnTo>
                  <a:pt x="166146" y="339035"/>
                </a:lnTo>
                <a:lnTo>
                  <a:pt x="166143" y="396299"/>
                </a:lnTo>
                <a:lnTo>
                  <a:pt x="166143" y="452671"/>
                </a:lnTo>
                <a:lnTo>
                  <a:pt x="166143" y="508866"/>
                </a:lnTo>
                <a:lnTo>
                  <a:pt x="158907" y="565027"/>
                </a:lnTo>
                <a:lnTo>
                  <a:pt x="155420" y="610652"/>
                </a:lnTo>
                <a:lnTo>
                  <a:pt x="147498" y="672134"/>
                </a:lnTo>
                <a:lnTo>
                  <a:pt x="137741" y="727265"/>
                </a:lnTo>
                <a:lnTo>
                  <a:pt x="120845" y="785289"/>
                </a:lnTo>
                <a:lnTo>
                  <a:pt x="114887" y="797267"/>
                </a:lnTo>
                <a:lnTo>
                  <a:pt x="108576" y="802912"/>
                </a:lnTo>
                <a:lnTo>
                  <a:pt x="102028" y="804336"/>
                </a:lnTo>
                <a:lnTo>
                  <a:pt x="95324" y="802946"/>
                </a:lnTo>
                <a:lnTo>
                  <a:pt x="89684" y="798510"/>
                </a:lnTo>
                <a:lnTo>
                  <a:pt x="56336" y="738048"/>
                </a:lnTo>
                <a:lnTo>
                  <a:pt x="29072" y="683867"/>
                </a:lnTo>
                <a:lnTo>
                  <a:pt x="0" y="629523"/>
                </a:lnTo>
                <a:lnTo>
                  <a:pt x="2738" y="630252"/>
                </a:lnTo>
                <a:lnTo>
                  <a:pt x="8074" y="634247"/>
                </a:lnTo>
                <a:lnTo>
                  <a:pt x="54036" y="696793"/>
                </a:lnTo>
                <a:lnTo>
                  <a:pt x="103205" y="754835"/>
                </a:lnTo>
                <a:lnTo>
                  <a:pt x="158542" y="810301"/>
                </a:lnTo>
                <a:lnTo>
                  <a:pt x="168094" y="817451"/>
                </a:lnTo>
                <a:lnTo>
                  <a:pt x="177972" y="818708"/>
                </a:lnTo>
                <a:lnTo>
                  <a:pt x="198306" y="810746"/>
                </a:lnTo>
                <a:lnTo>
                  <a:pt x="239956" y="775869"/>
                </a:lnTo>
                <a:lnTo>
                  <a:pt x="281979" y="725133"/>
                </a:lnTo>
                <a:lnTo>
                  <a:pt x="333676" y="665027"/>
                </a:lnTo>
                <a:lnTo>
                  <a:pt x="347057" y="652366"/>
                </a:lnTo>
                <a:lnTo>
                  <a:pt x="366184" y="64223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3856299" y="2263685"/>
            <a:ext cx="1419567" cy="389157"/>
            <a:chOff x="3856299" y="2263685"/>
            <a:chExt cx="1419567" cy="389157"/>
          </a:xfrm>
        </p:grpSpPr>
        <p:sp>
          <p:nvSpPr>
            <p:cNvPr id="27" name="Freeform 26"/>
            <p:cNvSpPr/>
            <p:nvPr/>
          </p:nvSpPr>
          <p:spPr>
            <a:xfrm>
              <a:off x="3856299" y="2263685"/>
              <a:ext cx="218230" cy="381474"/>
            </a:xfrm>
            <a:custGeom>
              <a:avLst/>
              <a:gdLst/>
              <a:ahLst/>
              <a:cxnLst/>
              <a:rect l="0" t="0" r="0" b="0"/>
              <a:pathLst>
                <a:path w="218230" h="381474">
                  <a:moveTo>
                    <a:pt x="60302" y="31527"/>
                  </a:moveTo>
                  <a:lnTo>
                    <a:pt x="50726" y="55574"/>
                  </a:lnTo>
                  <a:lnTo>
                    <a:pt x="20898" y="91120"/>
                  </a:lnTo>
                  <a:lnTo>
                    <a:pt x="17655" y="92313"/>
                  </a:lnTo>
                  <a:lnTo>
                    <a:pt x="16663" y="89598"/>
                  </a:lnTo>
                  <a:lnTo>
                    <a:pt x="23476" y="60026"/>
                  </a:lnTo>
                  <a:lnTo>
                    <a:pt x="38342" y="25023"/>
                  </a:lnTo>
                  <a:lnTo>
                    <a:pt x="54051" y="7969"/>
                  </a:lnTo>
                  <a:lnTo>
                    <a:pt x="63154" y="1784"/>
                  </a:lnTo>
                  <a:lnTo>
                    <a:pt x="72732" y="0"/>
                  </a:lnTo>
                  <a:lnTo>
                    <a:pt x="92732" y="4257"/>
                  </a:lnTo>
                  <a:lnTo>
                    <a:pt x="100640" y="9837"/>
                  </a:lnTo>
                  <a:lnTo>
                    <a:pt x="131413" y="53887"/>
                  </a:lnTo>
                  <a:lnTo>
                    <a:pt x="146233" y="95734"/>
                  </a:lnTo>
                  <a:lnTo>
                    <a:pt x="152443" y="145178"/>
                  </a:lnTo>
                  <a:lnTo>
                    <a:pt x="148694" y="196873"/>
                  </a:lnTo>
                  <a:lnTo>
                    <a:pt x="140174" y="254823"/>
                  </a:lnTo>
                  <a:lnTo>
                    <a:pt x="130241" y="305269"/>
                  </a:lnTo>
                  <a:lnTo>
                    <a:pt x="108710" y="344263"/>
                  </a:lnTo>
                  <a:lnTo>
                    <a:pt x="90005" y="360814"/>
                  </a:lnTo>
                  <a:lnTo>
                    <a:pt x="49401" y="380971"/>
                  </a:lnTo>
                  <a:lnTo>
                    <a:pt x="40167" y="381473"/>
                  </a:lnTo>
                  <a:lnTo>
                    <a:pt x="23667" y="375791"/>
                  </a:lnTo>
                  <a:lnTo>
                    <a:pt x="11654" y="362348"/>
                  </a:lnTo>
                  <a:lnTo>
                    <a:pt x="6813" y="353850"/>
                  </a:lnTo>
                  <a:lnTo>
                    <a:pt x="0" y="313943"/>
                  </a:lnTo>
                  <a:lnTo>
                    <a:pt x="4645" y="291186"/>
                  </a:lnTo>
                  <a:lnTo>
                    <a:pt x="9159" y="281842"/>
                  </a:lnTo>
                  <a:lnTo>
                    <a:pt x="23533" y="268340"/>
                  </a:lnTo>
                  <a:lnTo>
                    <a:pt x="32280" y="263102"/>
                  </a:lnTo>
                  <a:lnTo>
                    <a:pt x="54477" y="260401"/>
                  </a:lnTo>
                  <a:lnTo>
                    <a:pt x="101265" y="268199"/>
                  </a:lnTo>
                  <a:lnTo>
                    <a:pt x="158026" y="289627"/>
                  </a:lnTo>
                  <a:lnTo>
                    <a:pt x="182114" y="291298"/>
                  </a:lnTo>
                  <a:lnTo>
                    <a:pt x="218229" y="284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85098" y="2421988"/>
              <a:ext cx="178985" cy="165743"/>
            </a:xfrm>
            <a:custGeom>
              <a:avLst/>
              <a:gdLst/>
              <a:ahLst/>
              <a:cxnLst/>
              <a:rect l="0" t="0" r="0" b="0"/>
              <a:pathLst>
                <a:path w="178985" h="165743">
                  <a:moveTo>
                    <a:pt x="0" y="10094"/>
                  </a:moveTo>
                  <a:lnTo>
                    <a:pt x="37478" y="1761"/>
                  </a:lnTo>
                  <a:lnTo>
                    <a:pt x="88902" y="0"/>
                  </a:lnTo>
                  <a:lnTo>
                    <a:pt x="124608" y="5284"/>
                  </a:lnTo>
                  <a:lnTo>
                    <a:pt x="151824" y="19848"/>
                  </a:lnTo>
                  <a:lnTo>
                    <a:pt x="155029" y="25955"/>
                  </a:lnTo>
                  <a:lnTo>
                    <a:pt x="154825" y="32367"/>
                  </a:lnTo>
                  <a:lnTo>
                    <a:pt x="148360" y="45729"/>
                  </a:lnTo>
                  <a:lnTo>
                    <a:pt x="98030" y="101363"/>
                  </a:lnTo>
                  <a:lnTo>
                    <a:pt x="71550" y="122405"/>
                  </a:lnTo>
                  <a:lnTo>
                    <a:pt x="67587" y="130592"/>
                  </a:lnTo>
                  <a:lnTo>
                    <a:pt x="67285" y="139559"/>
                  </a:lnTo>
                  <a:lnTo>
                    <a:pt x="69423" y="149047"/>
                  </a:lnTo>
                  <a:lnTo>
                    <a:pt x="75528" y="155372"/>
                  </a:lnTo>
                  <a:lnTo>
                    <a:pt x="94789" y="162400"/>
                  </a:lnTo>
                  <a:lnTo>
                    <a:pt x="142943" y="165742"/>
                  </a:lnTo>
                  <a:lnTo>
                    <a:pt x="178984" y="1574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48311" y="2389969"/>
              <a:ext cx="86798" cy="136871"/>
            </a:xfrm>
            <a:custGeom>
              <a:avLst/>
              <a:gdLst/>
              <a:ahLst/>
              <a:cxnLst/>
              <a:rect l="0" t="0" r="0" b="0"/>
              <a:pathLst>
                <a:path w="86798" h="136871">
                  <a:moveTo>
                    <a:pt x="0" y="136870"/>
                  </a:moveTo>
                  <a:lnTo>
                    <a:pt x="34897" y="107562"/>
                  </a:lnTo>
                  <a:lnTo>
                    <a:pt x="72013" y="86540"/>
                  </a:lnTo>
                  <a:lnTo>
                    <a:pt x="83868" y="70048"/>
                  </a:lnTo>
                  <a:lnTo>
                    <a:pt x="86797" y="51019"/>
                  </a:lnTo>
                  <a:lnTo>
                    <a:pt x="85941" y="41032"/>
                  </a:lnTo>
                  <a:lnTo>
                    <a:pt x="75630" y="23695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58839" y="2442611"/>
              <a:ext cx="136871" cy="148243"/>
            </a:xfrm>
            <a:custGeom>
              <a:avLst/>
              <a:gdLst/>
              <a:ahLst/>
              <a:cxnLst/>
              <a:rect l="0" t="0" r="0" b="0"/>
              <a:pathLst>
                <a:path w="136871" h="148243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17692" y="112094"/>
                  </a:lnTo>
                  <a:lnTo>
                    <a:pt x="47356" y="135768"/>
                  </a:lnTo>
                  <a:lnTo>
                    <a:pt x="59647" y="143155"/>
                  </a:lnTo>
                  <a:lnTo>
                    <a:pt x="88901" y="148242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37823" y="2411026"/>
              <a:ext cx="73701" cy="161694"/>
            </a:xfrm>
            <a:custGeom>
              <a:avLst/>
              <a:gdLst/>
              <a:ahLst/>
              <a:cxnLst/>
              <a:rect l="0" t="0" r="0" b="0"/>
              <a:pathLst>
                <a:path w="73701" h="161694">
                  <a:moveTo>
                    <a:pt x="0" y="105284"/>
                  </a:moveTo>
                  <a:lnTo>
                    <a:pt x="15619" y="161693"/>
                  </a:lnTo>
                  <a:lnTo>
                    <a:pt x="5841" y="133207"/>
                  </a:lnTo>
                  <a:lnTo>
                    <a:pt x="5716" y="114185"/>
                  </a:lnTo>
                  <a:lnTo>
                    <a:pt x="19471" y="56890"/>
                  </a:lnTo>
                  <a:lnTo>
                    <a:pt x="30491" y="38542"/>
                  </a:lnTo>
                  <a:lnTo>
                    <a:pt x="46307" y="25708"/>
                  </a:lnTo>
                  <a:lnTo>
                    <a:pt x="61525" y="1610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92395" y="2442611"/>
              <a:ext cx="147328" cy="175131"/>
            </a:xfrm>
            <a:custGeom>
              <a:avLst/>
              <a:gdLst/>
              <a:ahLst/>
              <a:cxnLst/>
              <a:rect l="0" t="0" r="0" b="0"/>
              <a:pathLst>
                <a:path w="147328" h="175131">
                  <a:moveTo>
                    <a:pt x="77055" y="21057"/>
                  </a:moveTo>
                  <a:lnTo>
                    <a:pt x="60288" y="15468"/>
                  </a:lnTo>
                  <a:lnTo>
                    <a:pt x="53009" y="16161"/>
                  </a:lnTo>
                  <a:lnTo>
                    <a:pt x="38682" y="23170"/>
                  </a:lnTo>
                  <a:lnTo>
                    <a:pt x="17463" y="40270"/>
                  </a:lnTo>
                  <a:lnTo>
                    <a:pt x="1947" y="65744"/>
                  </a:lnTo>
                  <a:lnTo>
                    <a:pt x="0" y="88491"/>
                  </a:lnTo>
                  <a:lnTo>
                    <a:pt x="1119" y="101108"/>
                  </a:lnTo>
                  <a:lnTo>
                    <a:pt x="19460" y="141222"/>
                  </a:lnTo>
                  <a:lnTo>
                    <a:pt x="37420" y="159472"/>
                  </a:lnTo>
                  <a:lnTo>
                    <a:pt x="58270" y="170312"/>
                  </a:lnTo>
                  <a:lnTo>
                    <a:pt x="83135" y="175130"/>
                  </a:lnTo>
                  <a:lnTo>
                    <a:pt x="95146" y="172905"/>
                  </a:lnTo>
                  <a:lnTo>
                    <a:pt x="117851" y="161075"/>
                  </a:lnTo>
                  <a:lnTo>
                    <a:pt x="133402" y="144119"/>
                  </a:lnTo>
                  <a:lnTo>
                    <a:pt x="139186" y="134684"/>
                  </a:lnTo>
                  <a:lnTo>
                    <a:pt x="147327" y="93459"/>
                  </a:lnTo>
                  <a:lnTo>
                    <a:pt x="138561" y="49788"/>
                  </a:lnTo>
                  <a:lnTo>
                    <a:pt x="1086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40558" y="2424481"/>
              <a:ext cx="135308" cy="228361"/>
            </a:xfrm>
            <a:custGeom>
              <a:avLst/>
              <a:gdLst/>
              <a:ahLst/>
              <a:cxnLst/>
              <a:rect l="0" t="0" r="0" b="0"/>
              <a:pathLst>
                <a:path w="135308" h="228361">
                  <a:moveTo>
                    <a:pt x="102633" y="18130"/>
                  </a:moveTo>
                  <a:lnTo>
                    <a:pt x="91455" y="6952"/>
                  </a:lnTo>
                  <a:lnTo>
                    <a:pt x="73488" y="1464"/>
                  </a:lnTo>
                  <a:lnTo>
                    <a:pt x="62146" y="0"/>
                  </a:lnTo>
                  <a:lnTo>
                    <a:pt x="40186" y="4613"/>
                  </a:lnTo>
                  <a:lnTo>
                    <a:pt x="19897" y="15632"/>
                  </a:lnTo>
                  <a:lnTo>
                    <a:pt x="3081" y="32228"/>
                  </a:lnTo>
                  <a:lnTo>
                    <a:pt x="0" y="41566"/>
                  </a:lnTo>
                  <a:lnTo>
                    <a:pt x="2816" y="61301"/>
                  </a:lnTo>
                  <a:lnTo>
                    <a:pt x="9183" y="67968"/>
                  </a:lnTo>
                  <a:lnTo>
                    <a:pt x="69839" y="89706"/>
                  </a:lnTo>
                  <a:lnTo>
                    <a:pt x="109031" y="120550"/>
                  </a:lnTo>
                  <a:lnTo>
                    <a:pt x="130526" y="152332"/>
                  </a:lnTo>
                  <a:lnTo>
                    <a:pt x="135307" y="177991"/>
                  </a:lnTo>
                  <a:lnTo>
                    <a:pt x="134944" y="191384"/>
                  </a:lnTo>
                  <a:lnTo>
                    <a:pt x="131193" y="202653"/>
                  </a:lnTo>
                  <a:lnTo>
                    <a:pt x="117666" y="221413"/>
                  </a:lnTo>
                  <a:lnTo>
                    <a:pt x="109146" y="226182"/>
                  </a:lnTo>
                  <a:lnTo>
                    <a:pt x="90320" y="228360"/>
                  </a:lnTo>
                  <a:lnTo>
                    <a:pt x="50808" y="220227"/>
                  </a:lnTo>
                  <a:lnTo>
                    <a:pt x="18405" y="207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3800787" y="2821637"/>
            <a:ext cx="558012" cy="547483"/>
          </a:xfrm>
          <a:custGeom>
            <a:avLst/>
            <a:gdLst/>
            <a:ahLst/>
            <a:cxnLst/>
            <a:rect l="0" t="0" r="0" b="0"/>
            <a:pathLst>
              <a:path w="558012" h="547483">
                <a:moveTo>
                  <a:pt x="558011" y="0"/>
                </a:moveTo>
                <a:lnTo>
                  <a:pt x="502966" y="37086"/>
                </a:lnTo>
                <a:lnTo>
                  <a:pt x="440942" y="86834"/>
                </a:lnTo>
                <a:lnTo>
                  <a:pt x="378233" y="139937"/>
                </a:lnTo>
                <a:lnTo>
                  <a:pt x="324119" y="200311"/>
                </a:lnTo>
                <a:lnTo>
                  <a:pt x="273443" y="253889"/>
                </a:lnTo>
                <a:lnTo>
                  <a:pt x="221059" y="314396"/>
                </a:lnTo>
                <a:lnTo>
                  <a:pt x="165332" y="371425"/>
                </a:lnTo>
                <a:lnTo>
                  <a:pt x="106260" y="430667"/>
                </a:lnTo>
                <a:lnTo>
                  <a:pt x="52771" y="484179"/>
                </a:lnTo>
                <a:lnTo>
                  <a:pt x="0" y="5474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2032000" y="3021678"/>
            <a:ext cx="610654" cy="663297"/>
          </a:xfrm>
          <a:custGeom>
            <a:avLst/>
            <a:gdLst/>
            <a:ahLst/>
            <a:cxnLst/>
            <a:rect l="0" t="0" r="0" b="0"/>
            <a:pathLst>
              <a:path w="610654" h="663297">
                <a:moveTo>
                  <a:pt x="0" y="0"/>
                </a:moveTo>
                <a:lnTo>
                  <a:pt x="19150" y="32452"/>
                </a:lnTo>
                <a:lnTo>
                  <a:pt x="76670" y="85258"/>
                </a:lnTo>
                <a:lnTo>
                  <a:pt x="129895" y="121354"/>
                </a:lnTo>
                <a:lnTo>
                  <a:pt x="189825" y="172235"/>
                </a:lnTo>
                <a:lnTo>
                  <a:pt x="247785" y="221597"/>
                </a:lnTo>
                <a:lnTo>
                  <a:pt x="293830" y="271717"/>
                </a:lnTo>
                <a:lnTo>
                  <a:pt x="352902" y="335028"/>
                </a:lnTo>
                <a:lnTo>
                  <a:pt x="399082" y="387060"/>
                </a:lnTo>
                <a:lnTo>
                  <a:pt x="445118" y="442398"/>
                </a:lnTo>
                <a:lnTo>
                  <a:pt x="504366" y="505178"/>
                </a:lnTo>
                <a:lnTo>
                  <a:pt x="547284" y="558666"/>
                </a:lnTo>
                <a:lnTo>
                  <a:pt x="590523" y="619881"/>
                </a:lnTo>
                <a:lnTo>
                  <a:pt x="610653" y="6632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401802" y="3815634"/>
            <a:ext cx="2627952" cy="564222"/>
            <a:chOff x="2401802" y="3815634"/>
            <a:chExt cx="2627952" cy="564222"/>
          </a:xfrm>
        </p:grpSpPr>
        <p:sp>
          <p:nvSpPr>
            <p:cNvPr id="37" name="Freeform 36"/>
            <p:cNvSpPr/>
            <p:nvPr/>
          </p:nvSpPr>
          <p:spPr>
            <a:xfrm>
              <a:off x="2401802" y="3911012"/>
              <a:ext cx="186623" cy="430571"/>
            </a:xfrm>
            <a:custGeom>
              <a:avLst/>
              <a:gdLst/>
              <a:ahLst/>
              <a:cxnLst/>
              <a:rect l="0" t="0" r="0" b="0"/>
              <a:pathLst>
                <a:path w="186623" h="430571">
                  <a:moveTo>
                    <a:pt x="156623" y="5589"/>
                  </a:moveTo>
                  <a:lnTo>
                    <a:pt x="139855" y="0"/>
                  </a:lnTo>
                  <a:lnTo>
                    <a:pt x="88276" y="4442"/>
                  </a:lnTo>
                  <a:lnTo>
                    <a:pt x="54094" y="14477"/>
                  </a:lnTo>
                  <a:lnTo>
                    <a:pt x="13558" y="44901"/>
                  </a:lnTo>
                  <a:lnTo>
                    <a:pt x="5301" y="64785"/>
                  </a:lnTo>
                  <a:lnTo>
                    <a:pt x="0" y="121267"/>
                  </a:lnTo>
                  <a:lnTo>
                    <a:pt x="6189" y="180344"/>
                  </a:lnTo>
                  <a:lnTo>
                    <a:pt x="8624" y="237074"/>
                  </a:lnTo>
                  <a:lnTo>
                    <a:pt x="10127" y="257040"/>
                  </a:lnTo>
                  <a:lnTo>
                    <a:pt x="12166" y="257451"/>
                  </a:lnTo>
                  <a:lnTo>
                    <a:pt x="29432" y="238483"/>
                  </a:lnTo>
                  <a:lnTo>
                    <a:pt x="72184" y="213376"/>
                  </a:lnTo>
                  <a:lnTo>
                    <a:pt x="125689" y="199058"/>
                  </a:lnTo>
                  <a:lnTo>
                    <a:pt x="139509" y="197739"/>
                  </a:lnTo>
                  <a:lnTo>
                    <a:pt x="151063" y="200369"/>
                  </a:lnTo>
                  <a:lnTo>
                    <a:pt x="170139" y="212651"/>
                  </a:lnTo>
                  <a:lnTo>
                    <a:pt x="180177" y="232927"/>
                  </a:lnTo>
                  <a:lnTo>
                    <a:pt x="186622" y="289661"/>
                  </a:lnTo>
                  <a:lnTo>
                    <a:pt x="176546" y="351616"/>
                  </a:lnTo>
                  <a:lnTo>
                    <a:pt x="163696" y="384196"/>
                  </a:lnTo>
                  <a:lnTo>
                    <a:pt x="157828" y="394864"/>
                  </a:lnTo>
                  <a:lnTo>
                    <a:pt x="141951" y="409837"/>
                  </a:lnTo>
                  <a:lnTo>
                    <a:pt x="110161" y="424843"/>
                  </a:lnTo>
                  <a:lnTo>
                    <a:pt x="84500" y="430570"/>
                  </a:lnTo>
                  <a:lnTo>
                    <a:pt x="46086" y="427217"/>
                  </a:lnTo>
                  <a:lnTo>
                    <a:pt x="9224" y="416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16352" y="409558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12080" y="3913674"/>
              <a:ext cx="299112" cy="415628"/>
            </a:xfrm>
            <a:custGeom>
              <a:avLst/>
              <a:gdLst/>
              <a:ahLst/>
              <a:cxnLst/>
              <a:rect l="0" t="0" r="0" b="0"/>
              <a:pathLst>
                <a:path w="299112" h="415628">
                  <a:moveTo>
                    <a:pt x="35899" y="23984"/>
                  </a:moveTo>
                  <a:lnTo>
                    <a:pt x="21245" y="79125"/>
                  </a:lnTo>
                  <a:lnTo>
                    <a:pt x="11150" y="116361"/>
                  </a:lnTo>
                  <a:lnTo>
                    <a:pt x="7701" y="119494"/>
                  </a:lnTo>
                  <a:lnTo>
                    <a:pt x="4232" y="116903"/>
                  </a:lnTo>
                  <a:lnTo>
                    <a:pt x="750" y="110497"/>
                  </a:lnTo>
                  <a:lnTo>
                    <a:pt x="0" y="94019"/>
                  </a:lnTo>
                  <a:lnTo>
                    <a:pt x="9274" y="61892"/>
                  </a:lnTo>
                  <a:lnTo>
                    <a:pt x="26840" y="28977"/>
                  </a:lnTo>
                  <a:lnTo>
                    <a:pt x="41232" y="13335"/>
                  </a:lnTo>
                  <a:lnTo>
                    <a:pt x="59326" y="2483"/>
                  </a:lnTo>
                  <a:lnTo>
                    <a:pt x="85306" y="0"/>
                  </a:lnTo>
                  <a:lnTo>
                    <a:pt x="112840" y="3965"/>
                  </a:lnTo>
                  <a:lnTo>
                    <a:pt x="132876" y="13527"/>
                  </a:lnTo>
                  <a:lnTo>
                    <a:pt x="146460" y="28695"/>
                  </a:lnTo>
                  <a:lnTo>
                    <a:pt x="170302" y="72617"/>
                  </a:lnTo>
                  <a:lnTo>
                    <a:pt x="181901" y="132420"/>
                  </a:lnTo>
                  <a:lnTo>
                    <a:pt x="191124" y="186693"/>
                  </a:lnTo>
                  <a:lnTo>
                    <a:pt x="189906" y="235971"/>
                  </a:lnTo>
                  <a:lnTo>
                    <a:pt x="179017" y="287616"/>
                  </a:lnTo>
                  <a:lnTo>
                    <a:pt x="160973" y="336843"/>
                  </a:lnTo>
                  <a:lnTo>
                    <a:pt x="137689" y="377945"/>
                  </a:lnTo>
                  <a:lnTo>
                    <a:pt x="117404" y="398889"/>
                  </a:lnTo>
                  <a:lnTo>
                    <a:pt x="92790" y="412097"/>
                  </a:lnTo>
                  <a:lnTo>
                    <a:pt x="69373" y="415627"/>
                  </a:lnTo>
                  <a:lnTo>
                    <a:pt x="48436" y="412127"/>
                  </a:lnTo>
                  <a:lnTo>
                    <a:pt x="31332" y="402772"/>
                  </a:lnTo>
                  <a:lnTo>
                    <a:pt x="25836" y="394663"/>
                  </a:lnTo>
                  <a:lnTo>
                    <a:pt x="19728" y="373174"/>
                  </a:lnTo>
                  <a:lnTo>
                    <a:pt x="23253" y="351145"/>
                  </a:lnTo>
                  <a:lnTo>
                    <a:pt x="33788" y="330825"/>
                  </a:lnTo>
                  <a:lnTo>
                    <a:pt x="50168" y="313996"/>
                  </a:lnTo>
                  <a:lnTo>
                    <a:pt x="79121" y="296956"/>
                  </a:lnTo>
                  <a:lnTo>
                    <a:pt x="115516" y="284499"/>
                  </a:lnTo>
                  <a:lnTo>
                    <a:pt x="176971" y="285451"/>
                  </a:lnTo>
                  <a:lnTo>
                    <a:pt x="235384" y="286852"/>
                  </a:lnTo>
                  <a:lnTo>
                    <a:pt x="271650" y="287094"/>
                  </a:lnTo>
                  <a:lnTo>
                    <a:pt x="299111" y="28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16476" y="4042943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05948" y="412717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66883" y="10528"/>
                  </a:lnTo>
                  <a:lnTo>
                    <a:pt x="28396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41699" y="3815634"/>
              <a:ext cx="272212" cy="454465"/>
            </a:xfrm>
            <a:custGeom>
              <a:avLst/>
              <a:gdLst/>
              <a:ahLst/>
              <a:cxnLst/>
              <a:rect l="0" t="0" r="0" b="0"/>
              <a:pathLst>
                <a:path w="272212" h="454465">
                  <a:moveTo>
                    <a:pt x="85389" y="37796"/>
                  </a:moveTo>
                  <a:lnTo>
                    <a:pt x="25796" y="97389"/>
                  </a:lnTo>
                  <a:lnTo>
                    <a:pt x="4690" y="118494"/>
                  </a:lnTo>
                  <a:lnTo>
                    <a:pt x="1174" y="119670"/>
                  </a:lnTo>
                  <a:lnTo>
                    <a:pt x="0" y="116946"/>
                  </a:lnTo>
                  <a:lnTo>
                    <a:pt x="387" y="111619"/>
                  </a:lnTo>
                  <a:lnTo>
                    <a:pt x="30401" y="57939"/>
                  </a:lnTo>
                  <a:lnTo>
                    <a:pt x="58713" y="24964"/>
                  </a:lnTo>
                  <a:lnTo>
                    <a:pt x="77042" y="10256"/>
                  </a:lnTo>
                  <a:lnTo>
                    <a:pt x="100007" y="2159"/>
                  </a:lnTo>
                  <a:lnTo>
                    <a:pt x="112681" y="0"/>
                  </a:lnTo>
                  <a:lnTo>
                    <a:pt x="133004" y="3840"/>
                  </a:lnTo>
                  <a:lnTo>
                    <a:pt x="141699" y="8139"/>
                  </a:lnTo>
                  <a:lnTo>
                    <a:pt x="154479" y="22275"/>
                  </a:lnTo>
                  <a:lnTo>
                    <a:pt x="162889" y="41427"/>
                  </a:lnTo>
                  <a:lnTo>
                    <a:pt x="166627" y="65536"/>
                  </a:lnTo>
                  <a:lnTo>
                    <a:pt x="162049" y="88729"/>
                  </a:lnTo>
                  <a:lnTo>
                    <a:pt x="133525" y="141686"/>
                  </a:lnTo>
                  <a:lnTo>
                    <a:pt x="120041" y="158448"/>
                  </a:lnTo>
                  <a:lnTo>
                    <a:pt x="93706" y="175450"/>
                  </a:lnTo>
                  <a:lnTo>
                    <a:pt x="89764" y="176359"/>
                  </a:lnTo>
                  <a:lnTo>
                    <a:pt x="89475" y="174625"/>
                  </a:lnTo>
                  <a:lnTo>
                    <a:pt x="91623" y="171129"/>
                  </a:lnTo>
                  <a:lnTo>
                    <a:pt x="106487" y="167245"/>
                  </a:lnTo>
                  <a:lnTo>
                    <a:pt x="141163" y="168178"/>
                  </a:lnTo>
                  <a:lnTo>
                    <a:pt x="166329" y="174122"/>
                  </a:lnTo>
                  <a:lnTo>
                    <a:pt x="199058" y="190623"/>
                  </a:lnTo>
                  <a:lnTo>
                    <a:pt x="224094" y="211500"/>
                  </a:lnTo>
                  <a:lnTo>
                    <a:pt x="245159" y="239392"/>
                  </a:lnTo>
                  <a:lnTo>
                    <a:pt x="267201" y="296274"/>
                  </a:lnTo>
                  <a:lnTo>
                    <a:pt x="272211" y="350592"/>
                  </a:lnTo>
                  <a:lnTo>
                    <a:pt x="264876" y="391219"/>
                  </a:lnTo>
                  <a:lnTo>
                    <a:pt x="254458" y="414801"/>
                  </a:lnTo>
                  <a:lnTo>
                    <a:pt x="229850" y="442219"/>
                  </a:lnTo>
                  <a:lnTo>
                    <a:pt x="207305" y="451506"/>
                  </a:lnTo>
                  <a:lnTo>
                    <a:pt x="180518" y="454464"/>
                  </a:lnTo>
                  <a:lnTo>
                    <a:pt x="121901" y="446831"/>
                  </a:lnTo>
                  <a:lnTo>
                    <a:pt x="100447" y="439518"/>
                  </a:lnTo>
                  <a:lnTo>
                    <a:pt x="74860" y="416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16642" y="4116642"/>
              <a:ext cx="231628" cy="189514"/>
            </a:xfrm>
            <a:custGeom>
              <a:avLst/>
              <a:gdLst/>
              <a:ahLst/>
              <a:cxnLst/>
              <a:rect l="0" t="0" r="0" b="0"/>
              <a:pathLst>
                <a:path w="231628" h="189514">
                  <a:moveTo>
                    <a:pt x="0" y="0"/>
                  </a:moveTo>
                  <a:lnTo>
                    <a:pt x="62093" y="5589"/>
                  </a:lnTo>
                  <a:lnTo>
                    <a:pt x="124005" y="12998"/>
                  </a:lnTo>
                  <a:lnTo>
                    <a:pt x="135312" y="15684"/>
                  </a:lnTo>
                  <a:lnTo>
                    <a:pt x="141681" y="20985"/>
                  </a:lnTo>
                  <a:lnTo>
                    <a:pt x="144757" y="28028"/>
                  </a:lnTo>
                  <a:lnTo>
                    <a:pt x="145637" y="36233"/>
                  </a:lnTo>
                  <a:lnTo>
                    <a:pt x="140377" y="51588"/>
                  </a:lnTo>
                  <a:lnTo>
                    <a:pt x="117936" y="80511"/>
                  </a:lnTo>
                  <a:lnTo>
                    <a:pt x="60556" y="129839"/>
                  </a:lnTo>
                  <a:lnTo>
                    <a:pt x="46021" y="143884"/>
                  </a:lnTo>
                  <a:lnTo>
                    <a:pt x="44719" y="149735"/>
                  </a:lnTo>
                  <a:lnTo>
                    <a:pt x="47360" y="154806"/>
                  </a:lnTo>
                  <a:lnTo>
                    <a:pt x="52630" y="159356"/>
                  </a:lnTo>
                  <a:lnTo>
                    <a:pt x="70964" y="164412"/>
                  </a:lnTo>
                  <a:lnTo>
                    <a:pt x="125982" y="176329"/>
                  </a:lnTo>
                  <a:lnTo>
                    <a:pt x="174624" y="186562"/>
                  </a:lnTo>
                  <a:lnTo>
                    <a:pt x="23162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37741" y="4119191"/>
              <a:ext cx="168457" cy="200040"/>
            </a:xfrm>
            <a:custGeom>
              <a:avLst/>
              <a:gdLst/>
              <a:ahLst/>
              <a:cxnLst/>
              <a:rect l="0" t="0" r="0" b="0"/>
              <a:pathLst>
                <a:path w="168457" h="200040">
                  <a:moveTo>
                    <a:pt x="0" y="102736"/>
                  </a:moveTo>
                  <a:lnTo>
                    <a:pt x="22356" y="102736"/>
                  </a:lnTo>
                  <a:lnTo>
                    <a:pt x="53027" y="91558"/>
                  </a:lnTo>
                  <a:lnTo>
                    <a:pt x="78752" y="73427"/>
                  </a:lnTo>
                  <a:lnTo>
                    <a:pt x="95603" y="47649"/>
                  </a:lnTo>
                  <a:lnTo>
                    <a:pt x="97862" y="24830"/>
                  </a:lnTo>
                  <a:lnTo>
                    <a:pt x="96827" y="12195"/>
                  </a:lnTo>
                  <a:lnTo>
                    <a:pt x="91458" y="4940"/>
                  </a:lnTo>
                  <a:lnTo>
                    <a:pt x="83198" y="1274"/>
                  </a:lnTo>
                  <a:lnTo>
                    <a:pt x="73013" y="0"/>
                  </a:lnTo>
                  <a:lnTo>
                    <a:pt x="55457" y="4823"/>
                  </a:lnTo>
                  <a:lnTo>
                    <a:pt x="39855" y="15936"/>
                  </a:lnTo>
                  <a:lnTo>
                    <a:pt x="19088" y="41922"/>
                  </a:lnTo>
                  <a:lnTo>
                    <a:pt x="6175" y="73019"/>
                  </a:lnTo>
                  <a:lnTo>
                    <a:pt x="2999" y="111349"/>
                  </a:lnTo>
                  <a:lnTo>
                    <a:pt x="10117" y="150002"/>
                  </a:lnTo>
                  <a:lnTo>
                    <a:pt x="20484" y="168977"/>
                  </a:lnTo>
                  <a:lnTo>
                    <a:pt x="36010" y="182089"/>
                  </a:lnTo>
                  <a:lnTo>
                    <a:pt x="80162" y="200039"/>
                  </a:lnTo>
                  <a:lnTo>
                    <a:pt x="103478" y="198235"/>
                  </a:lnTo>
                  <a:lnTo>
                    <a:pt x="124369" y="189633"/>
                  </a:lnTo>
                  <a:lnTo>
                    <a:pt x="168456" y="1553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27253" y="4116642"/>
              <a:ext cx="84230" cy="152142"/>
            </a:xfrm>
            <a:custGeom>
              <a:avLst/>
              <a:gdLst/>
              <a:ahLst/>
              <a:cxnLst/>
              <a:rect l="0" t="0" r="0" b="0"/>
              <a:pathLst>
                <a:path w="84230" h="152142">
                  <a:moveTo>
                    <a:pt x="0" y="105285"/>
                  </a:moveTo>
                  <a:lnTo>
                    <a:pt x="15619" y="152141"/>
                  </a:lnTo>
                  <a:lnTo>
                    <a:pt x="2596" y="100595"/>
                  </a:lnTo>
                  <a:lnTo>
                    <a:pt x="3494" y="76294"/>
                  </a:lnTo>
                  <a:lnTo>
                    <a:pt x="17153" y="44053"/>
                  </a:lnTo>
                  <a:lnTo>
                    <a:pt x="29461" y="26988"/>
                  </a:lnTo>
                  <a:lnTo>
                    <a:pt x="45849" y="14724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66788" y="4127171"/>
              <a:ext cx="131126" cy="180067"/>
            </a:xfrm>
            <a:custGeom>
              <a:avLst/>
              <a:gdLst/>
              <a:ahLst/>
              <a:cxnLst/>
              <a:rect l="0" t="0" r="0" b="0"/>
              <a:pathLst>
                <a:path w="131126" h="180067">
                  <a:moveTo>
                    <a:pt x="71035" y="0"/>
                  </a:moveTo>
                  <a:lnTo>
                    <a:pt x="15810" y="57565"/>
                  </a:lnTo>
                  <a:lnTo>
                    <a:pt x="6327" y="75887"/>
                  </a:lnTo>
                  <a:lnTo>
                    <a:pt x="0" y="111522"/>
                  </a:lnTo>
                  <a:lnTo>
                    <a:pt x="3715" y="151717"/>
                  </a:lnTo>
                  <a:lnTo>
                    <a:pt x="8608" y="161976"/>
                  </a:lnTo>
                  <a:lnTo>
                    <a:pt x="23403" y="176494"/>
                  </a:lnTo>
                  <a:lnTo>
                    <a:pt x="32261" y="179664"/>
                  </a:lnTo>
                  <a:lnTo>
                    <a:pt x="51463" y="180066"/>
                  </a:lnTo>
                  <a:lnTo>
                    <a:pt x="82004" y="168126"/>
                  </a:lnTo>
                  <a:lnTo>
                    <a:pt x="107691" y="149771"/>
                  </a:lnTo>
                  <a:lnTo>
                    <a:pt x="119692" y="130126"/>
                  </a:lnTo>
                  <a:lnTo>
                    <a:pt x="127756" y="105796"/>
                  </a:lnTo>
                  <a:lnTo>
                    <a:pt x="131125" y="66962"/>
                  </a:lnTo>
                  <a:lnTo>
                    <a:pt x="125235" y="35048"/>
                  </a:lnTo>
                  <a:lnTo>
                    <a:pt x="11315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94907" y="4074528"/>
              <a:ext cx="134847" cy="305328"/>
            </a:xfrm>
            <a:custGeom>
              <a:avLst/>
              <a:gdLst/>
              <a:ahLst/>
              <a:cxnLst/>
              <a:rect l="0" t="0" r="0" b="0"/>
              <a:pathLst>
                <a:path w="134847" h="305328">
                  <a:moveTo>
                    <a:pt x="95600" y="0"/>
                  </a:moveTo>
                  <a:lnTo>
                    <a:pt x="41725" y="19128"/>
                  </a:lnTo>
                  <a:lnTo>
                    <a:pt x="21353" y="30338"/>
                  </a:lnTo>
                  <a:lnTo>
                    <a:pt x="6840" y="46239"/>
                  </a:lnTo>
                  <a:lnTo>
                    <a:pt x="1332" y="55393"/>
                  </a:lnTo>
                  <a:lnTo>
                    <a:pt x="0" y="65004"/>
                  </a:lnTo>
                  <a:lnTo>
                    <a:pt x="4758" y="85043"/>
                  </a:lnTo>
                  <a:lnTo>
                    <a:pt x="17791" y="102528"/>
                  </a:lnTo>
                  <a:lnTo>
                    <a:pt x="35282" y="116928"/>
                  </a:lnTo>
                  <a:lnTo>
                    <a:pt x="94681" y="151777"/>
                  </a:lnTo>
                  <a:lnTo>
                    <a:pt x="117685" y="173393"/>
                  </a:lnTo>
                  <a:lnTo>
                    <a:pt x="128033" y="191707"/>
                  </a:lnTo>
                  <a:lnTo>
                    <a:pt x="134846" y="227338"/>
                  </a:lnTo>
                  <a:lnTo>
                    <a:pt x="130201" y="250778"/>
                  </a:lnTo>
                  <a:lnTo>
                    <a:pt x="125686" y="261942"/>
                  </a:lnTo>
                  <a:lnTo>
                    <a:pt x="117997" y="270554"/>
                  </a:lnTo>
                  <a:lnTo>
                    <a:pt x="84819" y="288265"/>
                  </a:lnTo>
                  <a:lnTo>
                    <a:pt x="32429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227281" y="452725"/>
            <a:ext cx="1145420" cy="536954"/>
            <a:chOff x="6227281" y="452725"/>
            <a:chExt cx="1145420" cy="536954"/>
          </a:xfrm>
        </p:grpSpPr>
        <p:sp>
          <p:nvSpPr>
            <p:cNvPr id="49" name="Freeform 48"/>
            <p:cNvSpPr/>
            <p:nvPr/>
          </p:nvSpPr>
          <p:spPr>
            <a:xfrm>
              <a:off x="6227281" y="452725"/>
              <a:ext cx="26647" cy="389555"/>
            </a:xfrm>
            <a:custGeom>
              <a:avLst/>
              <a:gdLst/>
              <a:ahLst/>
              <a:cxnLst/>
              <a:rect l="0" t="0" r="0" b="0"/>
              <a:pathLst>
                <a:path w="26647" h="389555">
                  <a:moveTo>
                    <a:pt x="5589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6073" y="118192"/>
                  </a:lnTo>
                  <a:lnTo>
                    <a:pt x="12621" y="172800"/>
                  </a:lnTo>
                  <a:lnTo>
                    <a:pt x="15082" y="230574"/>
                  </a:lnTo>
                  <a:lnTo>
                    <a:pt x="19033" y="293203"/>
                  </a:lnTo>
                  <a:lnTo>
                    <a:pt x="25142" y="350635"/>
                  </a:lnTo>
                  <a:lnTo>
                    <a:pt x="2664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01326" y="747523"/>
              <a:ext cx="71037" cy="242156"/>
            </a:xfrm>
            <a:custGeom>
              <a:avLst/>
              <a:gdLst/>
              <a:ahLst/>
              <a:cxnLst/>
              <a:rect l="0" t="0" r="0" b="0"/>
              <a:pathLst>
                <a:path w="71037" h="242156">
                  <a:moveTo>
                    <a:pt x="0" y="0"/>
                  </a:moveTo>
                  <a:lnTo>
                    <a:pt x="29309" y="34897"/>
                  </a:lnTo>
                  <a:lnTo>
                    <a:pt x="60214" y="96117"/>
                  </a:lnTo>
                  <a:lnTo>
                    <a:pt x="71036" y="151177"/>
                  </a:lnTo>
                  <a:lnTo>
                    <a:pt x="66277" y="175984"/>
                  </a:lnTo>
                  <a:lnTo>
                    <a:pt x="50443" y="206561"/>
                  </a:lnTo>
                  <a:lnTo>
                    <a:pt x="30934" y="227320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71319" y="558010"/>
              <a:ext cx="204657" cy="318144"/>
            </a:xfrm>
            <a:custGeom>
              <a:avLst/>
              <a:gdLst/>
              <a:ahLst/>
              <a:cxnLst/>
              <a:rect l="0" t="0" r="0" b="0"/>
              <a:pathLst>
                <a:path w="204657" h="318144">
                  <a:moveTo>
                    <a:pt x="82691" y="0"/>
                  </a:moveTo>
                  <a:lnTo>
                    <a:pt x="60334" y="5589"/>
                  </a:lnTo>
                  <a:lnTo>
                    <a:pt x="43119" y="17692"/>
                  </a:lnTo>
                  <a:lnTo>
                    <a:pt x="28839" y="34769"/>
                  </a:lnTo>
                  <a:lnTo>
                    <a:pt x="6247" y="84647"/>
                  </a:lnTo>
                  <a:lnTo>
                    <a:pt x="0" y="136000"/>
                  </a:lnTo>
                  <a:lnTo>
                    <a:pt x="1258" y="184316"/>
                  </a:lnTo>
                  <a:lnTo>
                    <a:pt x="18340" y="246805"/>
                  </a:lnTo>
                  <a:lnTo>
                    <a:pt x="28354" y="271128"/>
                  </a:lnTo>
                  <a:lnTo>
                    <a:pt x="44503" y="293637"/>
                  </a:lnTo>
                  <a:lnTo>
                    <a:pt x="63379" y="309100"/>
                  </a:lnTo>
                  <a:lnTo>
                    <a:pt x="73326" y="314861"/>
                  </a:lnTo>
                  <a:lnTo>
                    <a:pt x="96856" y="318143"/>
                  </a:lnTo>
                  <a:lnTo>
                    <a:pt x="109682" y="317380"/>
                  </a:lnTo>
                  <a:lnTo>
                    <a:pt x="133291" y="307174"/>
                  </a:lnTo>
                  <a:lnTo>
                    <a:pt x="154313" y="289770"/>
                  </a:lnTo>
                  <a:lnTo>
                    <a:pt x="186873" y="237349"/>
                  </a:lnTo>
                  <a:lnTo>
                    <a:pt x="199184" y="204924"/>
                  </a:lnTo>
                  <a:lnTo>
                    <a:pt x="204656" y="171016"/>
                  </a:lnTo>
                  <a:lnTo>
                    <a:pt x="196558" y="119042"/>
                  </a:lnTo>
                  <a:lnTo>
                    <a:pt x="173752" y="72186"/>
                  </a:lnTo>
                  <a:lnTo>
                    <a:pt x="144767" y="34257"/>
                  </a:lnTo>
                  <a:lnTo>
                    <a:pt x="932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25463" y="547481"/>
              <a:ext cx="210328" cy="346564"/>
            </a:xfrm>
            <a:custGeom>
              <a:avLst/>
              <a:gdLst/>
              <a:ahLst/>
              <a:cxnLst/>
              <a:rect l="0" t="0" r="0" b="0"/>
              <a:pathLst>
                <a:path w="210328" h="346564">
                  <a:moveTo>
                    <a:pt x="91759" y="0"/>
                  </a:moveTo>
                  <a:lnTo>
                    <a:pt x="69402" y="5590"/>
                  </a:lnTo>
                  <a:lnTo>
                    <a:pt x="52187" y="20812"/>
                  </a:lnTo>
                  <a:lnTo>
                    <a:pt x="22072" y="74301"/>
                  </a:lnTo>
                  <a:lnTo>
                    <a:pt x="6251" y="124051"/>
                  </a:lnTo>
                  <a:lnTo>
                    <a:pt x="0" y="184858"/>
                  </a:lnTo>
                  <a:lnTo>
                    <a:pt x="11936" y="245049"/>
                  </a:lnTo>
                  <a:lnTo>
                    <a:pt x="33013" y="292536"/>
                  </a:lnTo>
                  <a:lnTo>
                    <a:pt x="52782" y="319529"/>
                  </a:lnTo>
                  <a:lnTo>
                    <a:pt x="77166" y="339325"/>
                  </a:lnTo>
                  <a:lnTo>
                    <a:pt x="106720" y="346563"/>
                  </a:lnTo>
                  <a:lnTo>
                    <a:pt x="135843" y="344711"/>
                  </a:lnTo>
                  <a:lnTo>
                    <a:pt x="156586" y="336089"/>
                  </a:lnTo>
                  <a:lnTo>
                    <a:pt x="173604" y="318219"/>
                  </a:lnTo>
                  <a:lnTo>
                    <a:pt x="198003" y="274208"/>
                  </a:lnTo>
                  <a:lnTo>
                    <a:pt x="210327" y="225527"/>
                  </a:lnTo>
                  <a:lnTo>
                    <a:pt x="210209" y="172238"/>
                  </a:lnTo>
                  <a:lnTo>
                    <a:pt x="202764" y="130582"/>
                  </a:lnTo>
                  <a:lnTo>
                    <a:pt x="174128" y="71764"/>
                  </a:lnTo>
                  <a:lnTo>
                    <a:pt x="150740" y="42191"/>
                  </a:lnTo>
                  <a:lnTo>
                    <a:pt x="132011" y="26161"/>
                  </a:lnTo>
                  <a:lnTo>
                    <a:pt x="108870" y="17476"/>
                  </a:lnTo>
                  <a:lnTo>
                    <a:pt x="6017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46325" y="526424"/>
              <a:ext cx="326376" cy="383149"/>
            </a:xfrm>
            <a:custGeom>
              <a:avLst/>
              <a:gdLst/>
              <a:ahLst/>
              <a:cxnLst/>
              <a:rect l="0" t="0" r="0" b="0"/>
              <a:pathLst>
                <a:path w="326376" h="383149">
                  <a:moveTo>
                    <a:pt x="165696" y="42114"/>
                  </a:moveTo>
                  <a:lnTo>
                    <a:pt x="132074" y="36049"/>
                  </a:lnTo>
                  <a:lnTo>
                    <a:pt x="107079" y="38639"/>
                  </a:lnTo>
                  <a:lnTo>
                    <a:pt x="83491" y="49928"/>
                  </a:lnTo>
                  <a:lnTo>
                    <a:pt x="45342" y="80183"/>
                  </a:lnTo>
                  <a:lnTo>
                    <a:pt x="22541" y="112795"/>
                  </a:lnTo>
                  <a:lnTo>
                    <a:pt x="3450" y="172973"/>
                  </a:lnTo>
                  <a:lnTo>
                    <a:pt x="0" y="202439"/>
                  </a:lnTo>
                  <a:lnTo>
                    <a:pt x="9236" y="250925"/>
                  </a:lnTo>
                  <a:lnTo>
                    <a:pt x="26791" y="285568"/>
                  </a:lnTo>
                  <a:lnTo>
                    <a:pt x="78044" y="348492"/>
                  </a:lnTo>
                  <a:lnTo>
                    <a:pt x="105292" y="368965"/>
                  </a:lnTo>
                  <a:lnTo>
                    <a:pt x="136900" y="380404"/>
                  </a:lnTo>
                  <a:lnTo>
                    <a:pt x="169275" y="383148"/>
                  </a:lnTo>
                  <a:lnTo>
                    <a:pt x="199262" y="376569"/>
                  </a:lnTo>
                  <a:lnTo>
                    <a:pt x="255471" y="344876"/>
                  </a:lnTo>
                  <a:lnTo>
                    <a:pt x="289392" y="312756"/>
                  </a:lnTo>
                  <a:lnTo>
                    <a:pt x="313611" y="267234"/>
                  </a:lnTo>
                  <a:lnTo>
                    <a:pt x="326375" y="216701"/>
                  </a:lnTo>
                  <a:lnTo>
                    <a:pt x="322619" y="167023"/>
                  </a:lnTo>
                  <a:lnTo>
                    <a:pt x="294491" y="106483"/>
                  </a:lnTo>
                  <a:lnTo>
                    <a:pt x="266092" y="64578"/>
                  </a:lnTo>
                  <a:lnTo>
                    <a:pt x="235608" y="40061"/>
                  </a:lnTo>
                  <a:lnTo>
                    <a:pt x="186568" y="13936"/>
                  </a:lnTo>
                  <a:lnTo>
                    <a:pt x="1656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306362" y="3906072"/>
            <a:ext cx="3607436" cy="610654"/>
            <a:chOff x="5306362" y="3906072"/>
            <a:chExt cx="3607436" cy="610654"/>
          </a:xfrm>
        </p:grpSpPr>
        <p:sp>
          <p:nvSpPr>
            <p:cNvPr id="55" name="Freeform 54"/>
            <p:cNvSpPr/>
            <p:nvPr/>
          </p:nvSpPr>
          <p:spPr>
            <a:xfrm>
              <a:off x="5306362" y="4024596"/>
              <a:ext cx="382378" cy="271031"/>
            </a:xfrm>
            <a:custGeom>
              <a:avLst/>
              <a:gdLst/>
              <a:ahLst/>
              <a:cxnLst/>
              <a:rect l="0" t="0" r="0" b="0"/>
              <a:pathLst>
                <a:path w="382378" h="271031">
                  <a:moveTo>
                    <a:pt x="0" y="92046"/>
                  </a:moveTo>
                  <a:lnTo>
                    <a:pt x="58617" y="92046"/>
                  </a:lnTo>
                  <a:lnTo>
                    <a:pt x="120027" y="92046"/>
                  </a:lnTo>
                  <a:lnTo>
                    <a:pt x="181550" y="95166"/>
                  </a:lnTo>
                  <a:lnTo>
                    <a:pt x="232387" y="103499"/>
                  </a:lnTo>
                  <a:lnTo>
                    <a:pt x="281376" y="110258"/>
                  </a:lnTo>
                  <a:lnTo>
                    <a:pt x="339850" y="118130"/>
                  </a:lnTo>
                  <a:lnTo>
                    <a:pt x="348230" y="116455"/>
                  </a:lnTo>
                  <a:lnTo>
                    <a:pt x="352646" y="111828"/>
                  </a:lnTo>
                  <a:lnTo>
                    <a:pt x="354420" y="105234"/>
                  </a:lnTo>
                  <a:lnTo>
                    <a:pt x="352094" y="97328"/>
                  </a:lnTo>
                  <a:lnTo>
                    <a:pt x="323143" y="59424"/>
                  </a:lnTo>
                  <a:lnTo>
                    <a:pt x="266048" y="8652"/>
                  </a:lnTo>
                  <a:lnTo>
                    <a:pt x="258084" y="1355"/>
                  </a:lnTo>
                  <a:lnTo>
                    <a:pt x="255114" y="0"/>
                  </a:lnTo>
                  <a:lnTo>
                    <a:pt x="255474" y="2606"/>
                  </a:lnTo>
                  <a:lnTo>
                    <a:pt x="267159" y="19922"/>
                  </a:lnTo>
                  <a:lnTo>
                    <a:pt x="329072" y="74560"/>
                  </a:lnTo>
                  <a:lnTo>
                    <a:pt x="370765" y="117788"/>
                  </a:lnTo>
                  <a:lnTo>
                    <a:pt x="380424" y="136242"/>
                  </a:lnTo>
                  <a:lnTo>
                    <a:pt x="382377" y="156142"/>
                  </a:lnTo>
                  <a:lnTo>
                    <a:pt x="378176" y="175515"/>
                  </a:lnTo>
                  <a:lnTo>
                    <a:pt x="356415" y="207017"/>
                  </a:lnTo>
                  <a:lnTo>
                    <a:pt x="314264" y="242843"/>
                  </a:lnTo>
                  <a:lnTo>
                    <a:pt x="273741" y="271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06487" y="3906072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21057" y="0"/>
                  </a:moveTo>
                  <a:lnTo>
                    <a:pt x="12724" y="55170"/>
                  </a:lnTo>
                  <a:lnTo>
                    <a:pt x="11504" y="97050"/>
                  </a:lnTo>
                  <a:lnTo>
                    <a:pt x="10963" y="142959"/>
                  </a:lnTo>
                  <a:lnTo>
                    <a:pt x="10722" y="187540"/>
                  </a:lnTo>
                  <a:lnTo>
                    <a:pt x="10586" y="245861"/>
                  </a:lnTo>
                  <a:lnTo>
                    <a:pt x="10540" y="307489"/>
                  </a:lnTo>
                  <a:lnTo>
                    <a:pt x="10532" y="361729"/>
                  </a:lnTo>
                  <a:lnTo>
                    <a:pt x="3293" y="418893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01243" y="4316684"/>
              <a:ext cx="44778" cy="189514"/>
            </a:xfrm>
            <a:custGeom>
              <a:avLst/>
              <a:gdLst/>
              <a:ahLst/>
              <a:cxnLst/>
              <a:rect l="0" t="0" r="0" b="0"/>
              <a:pathLst>
                <a:path w="44778" h="189514">
                  <a:moveTo>
                    <a:pt x="21057" y="0"/>
                  </a:moveTo>
                  <a:lnTo>
                    <a:pt x="36698" y="26386"/>
                  </a:lnTo>
                  <a:lnTo>
                    <a:pt x="44777" y="49551"/>
                  </a:lnTo>
                  <a:lnTo>
                    <a:pt x="44723" y="88901"/>
                  </a:lnTo>
                  <a:lnTo>
                    <a:pt x="33054" y="149015"/>
                  </a:lnTo>
                  <a:lnTo>
                    <a:pt x="17073" y="17647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59841" y="4032414"/>
              <a:ext cx="185367" cy="395252"/>
            </a:xfrm>
            <a:custGeom>
              <a:avLst/>
              <a:gdLst/>
              <a:ahLst/>
              <a:cxnLst/>
              <a:rect l="0" t="0" r="0" b="0"/>
              <a:pathLst>
                <a:path w="185367" h="395252">
                  <a:moveTo>
                    <a:pt x="94086" y="52643"/>
                  </a:moveTo>
                  <a:lnTo>
                    <a:pt x="77318" y="58232"/>
                  </a:lnTo>
                  <a:lnTo>
                    <a:pt x="62847" y="70335"/>
                  </a:lnTo>
                  <a:lnTo>
                    <a:pt x="34493" y="112289"/>
                  </a:lnTo>
                  <a:lnTo>
                    <a:pt x="14768" y="166807"/>
                  </a:lnTo>
                  <a:lnTo>
                    <a:pt x="2726" y="229568"/>
                  </a:lnTo>
                  <a:lnTo>
                    <a:pt x="0" y="287372"/>
                  </a:lnTo>
                  <a:lnTo>
                    <a:pt x="10871" y="346463"/>
                  </a:lnTo>
                  <a:lnTo>
                    <a:pt x="18497" y="366893"/>
                  </a:lnTo>
                  <a:lnTo>
                    <a:pt x="29685" y="383772"/>
                  </a:lnTo>
                  <a:lnTo>
                    <a:pt x="38284" y="389209"/>
                  </a:lnTo>
                  <a:lnTo>
                    <a:pt x="60316" y="395251"/>
                  </a:lnTo>
                  <a:lnTo>
                    <a:pt x="82587" y="391696"/>
                  </a:lnTo>
                  <a:lnTo>
                    <a:pt x="104183" y="381147"/>
                  </a:lnTo>
                  <a:lnTo>
                    <a:pt x="134903" y="354308"/>
                  </a:lnTo>
                  <a:lnTo>
                    <a:pt x="158172" y="316070"/>
                  </a:lnTo>
                  <a:lnTo>
                    <a:pt x="177109" y="257579"/>
                  </a:lnTo>
                  <a:lnTo>
                    <a:pt x="185366" y="213191"/>
                  </a:lnTo>
                  <a:lnTo>
                    <a:pt x="184693" y="158704"/>
                  </a:lnTo>
                  <a:lnTo>
                    <a:pt x="173985" y="99070"/>
                  </a:lnTo>
                  <a:lnTo>
                    <a:pt x="158444" y="64449"/>
                  </a:lnTo>
                  <a:lnTo>
                    <a:pt x="133433" y="31964"/>
                  </a:lnTo>
                  <a:lnTo>
                    <a:pt x="835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93478" y="4053471"/>
              <a:ext cx="204417" cy="339748"/>
            </a:xfrm>
            <a:custGeom>
              <a:avLst/>
              <a:gdLst/>
              <a:ahLst/>
              <a:cxnLst/>
              <a:rect l="0" t="0" r="0" b="0"/>
              <a:pathLst>
                <a:path w="204417" h="339748">
                  <a:moveTo>
                    <a:pt x="123662" y="0"/>
                  </a:moveTo>
                  <a:lnTo>
                    <a:pt x="101305" y="0"/>
                  </a:lnTo>
                  <a:lnTo>
                    <a:pt x="84089" y="6239"/>
                  </a:lnTo>
                  <a:lnTo>
                    <a:pt x="68639" y="17981"/>
                  </a:lnTo>
                  <a:lnTo>
                    <a:pt x="26665" y="74354"/>
                  </a:lnTo>
                  <a:lnTo>
                    <a:pt x="4968" y="132018"/>
                  </a:lnTo>
                  <a:lnTo>
                    <a:pt x="0" y="185262"/>
                  </a:lnTo>
                  <a:lnTo>
                    <a:pt x="6583" y="247185"/>
                  </a:lnTo>
                  <a:lnTo>
                    <a:pt x="24241" y="288229"/>
                  </a:lnTo>
                  <a:lnTo>
                    <a:pt x="51700" y="318848"/>
                  </a:lnTo>
                  <a:lnTo>
                    <a:pt x="82063" y="337149"/>
                  </a:lnTo>
                  <a:lnTo>
                    <a:pt x="102833" y="339747"/>
                  </a:lnTo>
                  <a:lnTo>
                    <a:pt x="113286" y="338802"/>
                  </a:lnTo>
                  <a:lnTo>
                    <a:pt x="134258" y="328393"/>
                  </a:lnTo>
                  <a:lnTo>
                    <a:pt x="162676" y="302803"/>
                  </a:lnTo>
                  <a:lnTo>
                    <a:pt x="177266" y="280808"/>
                  </a:lnTo>
                  <a:lnTo>
                    <a:pt x="196165" y="219029"/>
                  </a:lnTo>
                  <a:lnTo>
                    <a:pt x="204416" y="164723"/>
                  </a:lnTo>
                  <a:lnTo>
                    <a:pt x="203741" y="110418"/>
                  </a:lnTo>
                  <a:lnTo>
                    <a:pt x="197857" y="81830"/>
                  </a:lnTo>
                  <a:lnTo>
                    <a:pt x="168426" y="31039"/>
                  </a:lnTo>
                  <a:lnTo>
                    <a:pt x="151746" y="1652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13763" y="4095585"/>
              <a:ext cx="253700" cy="318674"/>
            </a:xfrm>
            <a:custGeom>
              <a:avLst/>
              <a:gdLst/>
              <a:ahLst/>
              <a:cxnLst/>
              <a:rect l="0" t="0" r="0" b="0"/>
              <a:pathLst>
                <a:path w="253700" h="318674">
                  <a:moveTo>
                    <a:pt x="103418" y="31586"/>
                  </a:moveTo>
                  <a:lnTo>
                    <a:pt x="81061" y="31586"/>
                  </a:lnTo>
                  <a:lnTo>
                    <a:pt x="63846" y="37825"/>
                  </a:lnTo>
                  <a:lnTo>
                    <a:pt x="48396" y="49567"/>
                  </a:lnTo>
                  <a:lnTo>
                    <a:pt x="19413" y="88820"/>
                  </a:lnTo>
                  <a:lnTo>
                    <a:pt x="7590" y="114345"/>
                  </a:lnTo>
                  <a:lnTo>
                    <a:pt x="0" y="168859"/>
                  </a:lnTo>
                  <a:lnTo>
                    <a:pt x="1302" y="196711"/>
                  </a:lnTo>
                  <a:lnTo>
                    <a:pt x="21202" y="252719"/>
                  </a:lnTo>
                  <a:lnTo>
                    <a:pt x="35293" y="278436"/>
                  </a:lnTo>
                  <a:lnTo>
                    <a:pt x="62955" y="304898"/>
                  </a:lnTo>
                  <a:lnTo>
                    <a:pt x="83095" y="316055"/>
                  </a:lnTo>
                  <a:lnTo>
                    <a:pt x="103744" y="318673"/>
                  </a:lnTo>
                  <a:lnTo>
                    <a:pt x="145597" y="310822"/>
                  </a:lnTo>
                  <a:lnTo>
                    <a:pt x="177137" y="290187"/>
                  </a:lnTo>
                  <a:lnTo>
                    <a:pt x="218065" y="250603"/>
                  </a:lnTo>
                  <a:lnTo>
                    <a:pt x="241243" y="211254"/>
                  </a:lnTo>
                  <a:lnTo>
                    <a:pt x="253699" y="163069"/>
                  </a:lnTo>
                  <a:lnTo>
                    <a:pt x="248613" y="100625"/>
                  </a:lnTo>
                  <a:lnTo>
                    <a:pt x="236516" y="64910"/>
                  </a:lnTo>
                  <a:lnTo>
                    <a:pt x="223404" y="44057"/>
                  </a:lnTo>
                  <a:lnTo>
                    <a:pt x="196291" y="20333"/>
                  </a:lnTo>
                  <a:lnTo>
                    <a:pt x="161928" y="4363"/>
                  </a:lnTo>
                  <a:lnTo>
                    <a:pt x="1455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96335" y="4106114"/>
              <a:ext cx="147272" cy="326384"/>
            </a:xfrm>
            <a:custGeom>
              <a:avLst/>
              <a:gdLst/>
              <a:ahLst/>
              <a:cxnLst/>
              <a:rect l="0" t="0" r="0" b="0"/>
              <a:pathLst>
                <a:path w="147272" h="326384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4316"/>
                  </a:lnTo>
                  <a:lnTo>
                    <a:pt x="7133" y="219370"/>
                  </a:lnTo>
                  <a:lnTo>
                    <a:pt x="15560" y="282424"/>
                  </a:lnTo>
                  <a:lnTo>
                    <a:pt x="13749" y="315308"/>
                  </a:lnTo>
                  <a:lnTo>
                    <a:pt x="12633" y="316660"/>
                  </a:lnTo>
                  <a:lnTo>
                    <a:pt x="10694" y="261744"/>
                  </a:lnTo>
                  <a:lnTo>
                    <a:pt x="16771" y="235653"/>
                  </a:lnTo>
                  <a:lnTo>
                    <a:pt x="33345" y="204354"/>
                  </a:lnTo>
                  <a:lnTo>
                    <a:pt x="39734" y="195897"/>
                  </a:lnTo>
                  <a:lnTo>
                    <a:pt x="47504" y="192599"/>
                  </a:lnTo>
                  <a:lnTo>
                    <a:pt x="56193" y="192740"/>
                  </a:lnTo>
                  <a:lnTo>
                    <a:pt x="74037" y="199136"/>
                  </a:lnTo>
                  <a:lnTo>
                    <a:pt x="97236" y="217060"/>
                  </a:lnTo>
                  <a:lnTo>
                    <a:pt x="117758" y="245248"/>
                  </a:lnTo>
                  <a:lnTo>
                    <a:pt x="139600" y="304116"/>
                  </a:lnTo>
                  <a:lnTo>
                    <a:pt x="14727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81804" y="4256440"/>
              <a:ext cx="161844" cy="164053"/>
            </a:xfrm>
            <a:custGeom>
              <a:avLst/>
              <a:gdLst/>
              <a:ahLst/>
              <a:cxnLst/>
              <a:rect l="0" t="0" r="0" b="0"/>
              <a:pathLst>
                <a:path w="161844" h="164053">
                  <a:moveTo>
                    <a:pt x="98672" y="18130"/>
                  </a:moveTo>
                  <a:lnTo>
                    <a:pt x="87494" y="6951"/>
                  </a:lnTo>
                  <a:lnTo>
                    <a:pt x="69527" y="1463"/>
                  </a:lnTo>
                  <a:lnTo>
                    <a:pt x="58185" y="0"/>
                  </a:lnTo>
                  <a:lnTo>
                    <a:pt x="39345" y="4613"/>
                  </a:lnTo>
                  <a:lnTo>
                    <a:pt x="31044" y="9119"/>
                  </a:lnTo>
                  <a:lnTo>
                    <a:pt x="18703" y="23483"/>
                  </a:lnTo>
                  <a:lnTo>
                    <a:pt x="1248" y="66890"/>
                  </a:lnTo>
                  <a:lnTo>
                    <a:pt x="0" y="90104"/>
                  </a:lnTo>
                  <a:lnTo>
                    <a:pt x="8732" y="139192"/>
                  </a:lnTo>
                  <a:lnTo>
                    <a:pt x="14146" y="149141"/>
                  </a:lnTo>
                  <a:lnTo>
                    <a:pt x="29519" y="163314"/>
                  </a:lnTo>
                  <a:lnTo>
                    <a:pt x="37362" y="164052"/>
                  </a:lnTo>
                  <a:lnTo>
                    <a:pt x="44931" y="161035"/>
                  </a:lnTo>
                  <a:lnTo>
                    <a:pt x="66761" y="140021"/>
                  </a:lnTo>
                  <a:lnTo>
                    <a:pt x="73889" y="130976"/>
                  </a:lnTo>
                  <a:lnTo>
                    <a:pt x="81809" y="108448"/>
                  </a:lnTo>
                  <a:lnTo>
                    <a:pt x="83920" y="95889"/>
                  </a:lnTo>
                  <a:lnTo>
                    <a:pt x="86498" y="91026"/>
                  </a:lnTo>
                  <a:lnTo>
                    <a:pt x="89387" y="91294"/>
                  </a:lnTo>
                  <a:lnTo>
                    <a:pt x="123882" y="137839"/>
                  </a:lnTo>
                  <a:lnTo>
                    <a:pt x="140293" y="146203"/>
                  </a:lnTo>
                  <a:lnTo>
                    <a:pt x="146306" y="146796"/>
                  </a:lnTo>
                  <a:lnTo>
                    <a:pt x="161843" y="144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63945" y="4253513"/>
              <a:ext cx="138238" cy="263213"/>
            </a:xfrm>
            <a:custGeom>
              <a:avLst/>
              <a:gdLst/>
              <a:ahLst/>
              <a:cxnLst/>
              <a:rect l="0" t="0" r="0" b="0"/>
              <a:pathLst>
                <a:path w="138238" h="263213">
                  <a:moveTo>
                    <a:pt x="106044" y="0"/>
                  </a:moveTo>
                  <a:lnTo>
                    <a:pt x="83688" y="0"/>
                  </a:lnTo>
                  <a:lnTo>
                    <a:pt x="53017" y="11178"/>
                  </a:lnTo>
                  <a:lnTo>
                    <a:pt x="21702" y="29308"/>
                  </a:lnTo>
                  <a:lnTo>
                    <a:pt x="6948" y="45781"/>
                  </a:lnTo>
                  <a:lnTo>
                    <a:pt x="1376" y="55087"/>
                  </a:lnTo>
                  <a:lnTo>
                    <a:pt x="0" y="64800"/>
                  </a:lnTo>
                  <a:lnTo>
                    <a:pt x="4712" y="84952"/>
                  </a:lnTo>
                  <a:lnTo>
                    <a:pt x="10413" y="92899"/>
                  </a:lnTo>
                  <a:lnTo>
                    <a:pt x="26107" y="104850"/>
                  </a:lnTo>
                  <a:lnTo>
                    <a:pt x="85364" y="135094"/>
                  </a:lnTo>
                  <a:lnTo>
                    <a:pt x="133537" y="175627"/>
                  </a:lnTo>
                  <a:lnTo>
                    <a:pt x="137241" y="183765"/>
                  </a:lnTo>
                  <a:lnTo>
                    <a:pt x="138237" y="202166"/>
                  </a:lnTo>
                  <a:lnTo>
                    <a:pt x="131661" y="218923"/>
                  </a:lnTo>
                  <a:lnTo>
                    <a:pt x="126631" y="226667"/>
                  </a:lnTo>
                  <a:lnTo>
                    <a:pt x="111684" y="238391"/>
                  </a:lnTo>
                  <a:lnTo>
                    <a:pt x="5340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85845" y="3966137"/>
              <a:ext cx="228911" cy="443349"/>
            </a:xfrm>
            <a:custGeom>
              <a:avLst/>
              <a:gdLst/>
              <a:ahLst/>
              <a:cxnLst/>
              <a:rect l="0" t="0" r="0" b="0"/>
              <a:pathLst>
                <a:path w="228911" h="443349">
                  <a:moveTo>
                    <a:pt x="31585" y="97863"/>
                  </a:moveTo>
                  <a:lnTo>
                    <a:pt x="34704" y="55171"/>
                  </a:lnTo>
                  <a:lnTo>
                    <a:pt x="37174" y="44835"/>
                  </a:lnTo>
                  <a:lnTo>
                    <a:pt x="49276" y="27112"/>
                  </a:lnTo>
                  <a:lnTo>
                    <a:pt x="66354" y="12605"/>
                  </a:lnTo>
                  <a:lnTo>
                    <a:pt x="85642" y="2259"/>
                  </a:lnTo>
                  <a:lnTo>
                    <a:pt x="109032" y="0"/>
                  </a:lnTo>
                  <a:lnTo>
                    <a:pt x="121822" y="1035"/>
                  </a:lnTo>
                  <a:lnTo>
                    <a:pt x="131517" y="5235"/>
                  </a:lnTo>
                  <a:lnTo>
                    <a:pt x="145409" y="19260"/>
                  </a:lnTo>
                  <a:lnTo>
                    <a:pt x="159807" y="46887"/>
                  </a:lnTo>
                  <a:lnTo>
                    <a:pt x="158373" y="70138"/>
                  </a:lnTo>
                  <a:lnTo>
                    <a:pt x="149936" y="93729"/>
                  </a:lnTo>
                  <a:lnTo>
                    <a:pt x="117976" y="148881"/>
                  </a:lnTo>
                  <a:lnTo>
                    <a:pt x="101566" y="160702"/>
                  </a:lnTo>
                  <a:lnTo>
                    <a:pt x="99297" y="165492"/>
                  </a:lnTo>
                  <a:lnTo>
                    <a:pt x="101292" y="169855"/>
                  </a:lnTo>
                  <a:lnTo>
                    <a:pt x="162401" y="210683"/>
                  </a:lnTo>
                  <a:lnTo>
                    <a:pt x="206836" y="261391"/>
                  </a:lnTo>
                  <a:lnTo>
                    <a:pt x="222461" y="300213"/>
                  </a:lnTo>
                  <a:lnTo>
                    <a:pt x="228910" y="343172"/>
                  </a:lnTo>
                  <a:lnTo>
                    <a:pt x="225232" y="379947"/>
                  </a:lnTo>
                  <a:lnTo>
                    <a:pt x="213576" y="399098"/>
                  </a:lnTo>
                  <a:lnTo>
                    <a:pt x="184164" y="423034"/>
                  </a:lnTo>
                  <a:lnTo>
                    <a:pt x="159060" y="435405"/>
                  </a:lnTo>
                  <a:lnTo>
                    <a:pt x="101695" y="443348"/>
                  </a:lnTo>
                  <a:lnTo>
                    <a:pt x="39975" y="439328"/>
                  </a:lnTo>
                  <a:lnTo>
                    <a:pt x="0" y="424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28042" y="4155192"/>
              <a:ext cx="178985" cy="260830"/>
            </a:xfrm>
            <a:custGeom>
              <a:avLst/>
              <a:gdLst/>
              <a:ahLst/>
              <a:cxnLst/>
              <a:rect l="0" t="0" r="0" b="0"/>
              <a:pathLst>
                <a:path w="178985" h="260830">
                  <a:moveTo>
                    <a:pt x="0" y="35150"/>
                  </a:moveTo>
                  <a:lnTo>
                    <a:pt x="53875" y="17191"/>
                  </a:lnTo>
                  <a:lnTo>
                    <a:pt x="111035" y="0"/>
                  </a:lnTo>
                  <a:lnTo>
                    <a:pt x="145983" y="688"/>
                  </a:lnTo>
                  <a:lnTo>
                    <a:pt x="152303" y="5157"/>
                  </a:lnTo>
                  <a:lnTo>
                    <a:pt x="155348" y="11645"/>
                  </a:lnTo>
                  <a:lnTo>
                    <a:pt x="156208" y="19480"/>
                  </a:lnTo>
                  <a:lnTo>
                    <a:pt x="150924" y="34424"/>
                  </a:lnTo>
                  <a:lnTo>
                    <a:pt x="120739" y="86960"/>
                  </a:lnTo>
                  <a:lnTo>
                    <a:pt x="78551" y="149236"/>
                  </a:lnTo>
                  <a:lnTo>
                    <a:pt x="42290" y="208592"/>
                  </a:lnTo>
                  <a:lnTo>
                    <a:pt x="35212" y="217458"/>
                  </a:lnTo>
                  <a:lnTo>
                    <a:pt x="31663" y="226879"/>
                  </a:lnTo>
                  <a:lnTo>
                    <a:pt x="30840" y="246705"/>
                  </a:lnTo>
                  <a:lnTo>
                    <a:pt x="36937" y="253395"/>
                  </a:lnTo>
                  <a:lnTo>
                    <a:pt x="59310" y="260829"/>
                  </a:lnTo>
                  <a:lnTo>
                    <a:pt x="93612" y="259425"/>
                  </a:lnTo>
                  <a:lnTo>
                    <a:pt x="147248" y="236880"/>
                  </a:lnTo>
                  <a:lnTo>
                    <a:pt x="178984" y="224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488712" y="4224038"/>
              <a:ext cx="134128" cy="200968"/>
            </a:xfrm>
            <a:custGeom>
              <a:avLst/>
              <a:gdLst/>
              <a:ahLst/>
              <a:cxnLst/>
              <a:rect l="0" t="0" r="0" b="0"/>
              <a:pathLst>
                <a:path w="134128" h="200968">
                  <a:moveTo>
                    <a:pt x="28842" y="113703"/>
                  </a:moveTo>
                  <a:lnTo>
                    <a:pt x="34432" y="96935"/>
                  </a:lnTo>
                  <a:lnTo>
                    <a:pt x="46534" y="85583"/>
                  </a:lnTo>
                  <a:lnTo>
                    <a:pt x="107901" y="43099"/>
                  </a:lnTo>
                  <a:lnTo>
                    <a:pt x="116622" y="23052"/>
                  </a:lnTo>
                  <a:lnTo>
                    <a:pt x="118947" y="11155"/>
                  </a:lnTo>
                  <a:lnTo>
                    <a:pt x="115819" y="4393"/>
                  </a:lnTo>
                  <a:lnTo>
                    <a:pt x="109053" y="1055"/>
                  </a:lnTo>
                  <a:lnTo>
                    <a:pt x="99864" y="0"/>
                  </a:lnTo>
                  <a:lnTo>
                    <a:pt x="80294" y="5066"/>
                  </a:lnTo>
                  <a:lnTo>
                    <a:pt x="52666" y="21073"/>
                  </a:lnTo>
                  <a:lnTo>
                    <a:pt x="29662" y="43753"/>
                  </a:lnTo>
                  <a:lnTo>
                    <a:pt x="11148" y="72699"/>
                  </a:lnTo>
                  <a:lnTo>
                    <a:pt x="3430" y="94309"/>
                  </a:lnTo>
                  <a:lnTo>
                    <a:pt x="0" y="119511"/>
                  </a:lnTo>
                  <a:lnTo>
                    <a:pt x="4716" y="143191"/>
                  </a:lnTo>
                  <a:lnTo>
                    <a:pt x="20524" y="173133"/>
                  </a:lnTo>
                  <a:lnTo>
                    <a:pt x="34504" y="188079"/>
                  </a:lnTo>
                  <a:lnTo>
                    <a:pt x="52416" y="198621"/>
                  </a:lnTo>
                  <a:lnTo>
                    <a:pt x="72075" y="200967"/>
                  </a:lnTo>
                  <a:lnTo>
                    <a:pt x="91341" y="196940"/>
                  </a:lnTo>
                  <a:lnTo>
                    <a:pt x="134127" y="176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64954" y="4211399"/>
              <a:ext cx="73700" cy="172029"/>
            </a:xfrm>
            <a:custGeom>
              <a:avLst/>
              <a:gdLst/>
              <a:ahLst/>
              <a:cxnLst/>
              <a:rect l="0" t="0" r="0" b="0"/>
              <a:pathLst>
                <a:path w="73700" h="172029">
                  <a:moveTo>
                    <a:pt x="0" y="126342"/>
                  </a:moveTo>
                  <a:lnTo>
                    <a:pt x="20242" y="170304"/>
                  </a:lnTo>
                  <a:lnTo>
                    <a:pt x="21683" y="172028"/>
                  </a:lnTo>
                  <a:lnTo>
                    <a:pt x="4580" y="123791"/>
                  </a:lnTo>
                  <a:lnTo>
                    <a:pt x="904" y="72502"/>
                  </a:lnTo>
                  <a:lnTo>
                    <a:pt x="2741" y="47431"/>
                  </a:lnTo>
                  <a:lnTo>
                    <a:pt x="11356" y="28489"/>
                  </a:lnTo>
                  <a:lnTo>
                    <a:pt x="26104" y="15391"/>
                  </a:lnTo>
                  <a:lnTo>
                    <a:pt x="43187" y="684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82172" y="4275885"/>
              <a:ext cx="131626" cy="191204"/>
            </a:xfrm>
            <a:custGeom>
              <a:avLst/>
              <a:gdLst/>
              <a:ahLst/>
              <a:cxnLst/>
              <a:rect l="0" t="0" r="0" b="0"/>
              <a:pathLst>
                <a:path w="131626" h="191204">
                  <a:moveTo>
                    <a:pt x="75350" y="0"/>
                  </a:moveTo>
                  <a:lnTo>
                    <a:pt x="50660" y="1804"/>
                  </a:lnTo>
                  <a:lnTo>
                    <a:pt x="40324" y="4274"/>
                  </a:lnTo>
                  <a:lnTo>
                    <a:pt x="22600" y="16377"/>
                  </a:lnTo>
                  <a:lnTo>
                    <a:pt x="14598" y="24517"/>
                  </a:lnTo>
                  <a:lnTo>
                    <a:pt x="5707" y="49161"/>
                  </a:lnTo>
                  <a:lnTo>
                    <a:pt x="0" y="107051"/>
                  </a:lnTo>
                  <a:lnTo>
                    <a:pt x="5458" y="132245"/>
                  </a:lnTo>
                  <a:lnTo>
                    <a:pt x="16852" y="153971"/>
                  </a:lnTo>
                  <a:lnTo>
                    <a:pt x="33616" y="171426"/>
                  </a:lnTo>
                  <a:lnTo>
                    <a:pt x="62784" y="188817"/>
                  </a:lnTo>
                  <a:lnTo>
                    <a:pt x="83275" y="191203"/>
                  </a:lnTo>
                  <a:lnTo>
                    <a:pt x="102911" y="187194"/>
                  </a:lnTo>
                  <a:lnTo>
                    <a:pt x="119437" y="177613"/>
                  </a:lnTo>
                  <a:lnTo>
                    <a:pt x="131625" y="164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784885" y="4190342"/>
            <a:ext cx="366864" cy="242156"/>
            <a:chOff x="8784885" y="4190342"/>
            <a:chExt cx="366864" cy="242156"/>
          </a:xfrm>
        </p:grpSpPr>
        <p:sp>
          <p:nvSpPr>
            <p:cNvPr id="70" name="Freeform 69"/>
            <p:cNvSpPr/>
            <p:nvPr/>
          </p:nvSpPr>
          <p:spPr>
            <a:xfrm>
              <a:off x="8784885" y="4285098"/>
              <a:ext cx="164931" cy="141097"/>
            </a:xfrm>
            <a:custGeom>
              <a:avLst/>
              <a:gdLst/>
              <a:ahLst/>
              <a:cxnLst/>
              <a:rect l="0" t="0" r="0" b="0"/>
              <a:pathLst>
                <a:path w="164931" h="141097">
                  <a:moveTo>
                    <a:pt x="111695" y="10528"/>
                  </a:moveTo>
                  <a:lnTo>
                    <a:pt x="74217" y="2195"/>
                  </a:lnTo>
                  <a:lnTo>
                    <a:pt x="62143" y="1463"/>
                  </a:lnTo>
                  <a:lnTo>
                    <a:pt x="42488" y="6890"/>
                  </a:lnTo>
                  <a:lnTo>
                    <a:pt x="10807" y="29437"/>
                  </a:lnTo>
                  <a:lnTo>
                    <a:pt x="2515" y="48958"/>
                  </a:lnTo>
                  <a:lnTo>
                    <a:pt x="0" y="72062"/>
                  </a:lnTo>
                  <a:lnTo>
                    <a:pt x="2781" y="94029"/>
                  </a:lnTo>
                  <a:lnTo>
                    <a:pt x="16514" y="126126"/>
                  </a:lnTo>
                  <a:lnTo>
                    <a:pt x="24844" y="133217"/>
                  </a:lnTo>
                  <a:lnTo>
                    <a:pt x="46579" y="141096"/>
                  </a:lnTo>
                  <a:lnTo>
                    <a:pt x="68717" y="138359"/>
                  </a:lnTo>
                  <a:lnTo>
                    <a:pt x="129556" y="112825"/>
                  </a:lnTo>
                  <a:lnTo>
                    <a:pt x="160196" y="87147"/>
                  </a:lnTo>
                  <a:lnTo>
                    <a:pt x="163916" y="79155"/>
                  </a:lnTo>
                  <a:lnTo>
                    <a:pt x="164930" y="60916"/>
                  </a:lnTo>
                  <a:lnTo>
                    <a:pt x="158362" y="44232"/>
                  </a:lnTo>
                  <a:lnTo>
                    <a:pt x="153335" y="36507"/>
                  </a:lnTo>
                  <a:lnTo>
                    <a:pt x="135271" y="24804"/>
                  </a:lnTo>
                  <a:lnTo>
                    <a:pt x="76041" y="3449"/>
                  </a:lnTo>
                  <a:lnTo>
                    <a:pt x="590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37759" y="4190342"/>
              <a:ext cx="113990" cy="242156"/>
            </a:xfrm>
            <a:custGeom>
              <a:avLst/>
              <a:gdLst/>
              <a:ahLst/>
              <a:cxnLst/>
              <a:rect l="0" t="0" r="0" b="0"/>
              <a:pathLst>
                <a:path w="113990" h="242156">
                  <a:moveTo>
                    <a:pt x="79920" y="0"/>
                  </a:moveTo>
                  <a:lnTo>
                    <a:pt x="57563" y="0"/>
                  </a:lnTo>
                  <a:lnTo>
                    <a:pt x="40348" y="6239"/>
                  </a:lnTo>
                  <a:lnTo>
                    <a:pt x="10232" y="29308"/>
                  </a:lnTo>
                  <a:lnTo>
                    <a:pt x="2154" y="48900"/>
                  </a:lnTo>
                  <a:lnTo>
                    <a:pt x="0" y="60676"/>
                  </a:lnTo>
                  <a:lnTo>
                    <a:pt x="3845" y="80000"/>
                  </a:lnTo>
                  <a:lnTo>
                    <a:pt x="8146" y="88428"/>
                  </a:lnTo>
                  <a:lnTo>
                    <a:pt x="22284" y="100912"/>
                  </a:lnTo>
                  <a:lnTo>
                    <a:pt x="80406" y="129077"/>
                  </a:lnTo>
                  <a:lnTo>
                    <a:pt x="98853" y="142765"/>
                  </a:lnTo>
                  <a:lnTo>
                    <a:pt x="110951" y="160547"/>
                  </a:lnTo>
                  <a:lnTo>
                    <a:pt x="113989" y="183268"/>
                  </a:lnTo>
                  <a:lnTo>
                    <a:pt x="110269" y="206624"/>
                  </a:lnTo>
                  <a:lnTo>
                    <a:pt x="100818" y="224804"/>
                  </a:lnTo>
                  <a:lnTo>
                    <a:pt x="92682" y="230588"/>
                  </a:lnTo>
                  <a:lnTo>
                    <a:pt x="55361" y="239870"/>
                  </a:lnTo>
                  <a:lnTo>
                    <a:pt x="37806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463253" y="221098"/>
            <a:ext cx="9380893" cy="831752"/>
            <a:chOff x="463253" y="221098"/>
            <a:chExt cx="9380893" cy="831752"/>
          </a:xfrm>
        </p:grpSpPr>
        <p:sp>
          <p:nvSpPr>
            <p:cNvPr id="2" name="Freeform 1"/>
            <p:cNvSpPr/>
            <p:nvPr/>
          </p:nvSpPr>
          <p:spPr>
            <a:xfrm>
              <a:off x="463253" y="410611"/>
              <a:ext cx="483499" cy="484474"/>
            </a:xfrm>
            <a:custGeom>
              <a:avLst/>
              <a:gdLst/>
              <a:ahLst/>
              <a:cxnLst/>
              <a:rect l="0" t="0" r="0" b="0"/>
              <a:pathLst>
                <a:path w="483499" h="484474">
                  <a:moveTo>
                    <a:pt x="0" y="0"/>
                  </a:moveTo>
                  <a:lnTo>
                    <a:pt x="8334" y="48931"/>
                  </a:lnTo>
                  <a:lnTo>
                    <a:pt x="9878" y="96776"/>
                  </a:lnTo>
                  <a:lnTo>
                    <a:pt x="10336" y="147997"/>
                  </a:lnTo>
                  <a:lnTo>
                    <a:pt x="10472" y="200219"/>
                  </a:lnTo>
                  <a:lnTo>
                    <a:pt x="13632" y="252736"/>
                  </a:lnTo>
                  <a:lnTo>
                    <a:pt x="25180" y="311706"/>
                  </a:lnTo>
                  <a:lnTo>
                    <a:pt x="41066" y="372790"/>
                  </a:lnTo>
                  <a:lnTo>
                    <a:pt x="72453" y="428010"/>
                  </a:lnTo>
                  <a:lnTo>
                    <a:pt x="101530" y="467471"/>
                  </a:lnTo>
                  <a:lnTo>
                    <a:pt x="121944" y="476826"/>
                  </a:lnTo>
                  <a:lnTo>
                    <a:pt x="133938" y="479321"/>
                  </a:lnTo>
                  <a:lnTo>
                    <a:pt x="144274" y="478645"/>
                  </a:lnTo>
                  <a:lnTo>
                    <a:pt x="161998" y="471654"/>
                  </a:lnTo>
                  <a:lnTo>
                    <a:pt x="190719" y="443386"/>
                  </a:lnTo>
                  <a:lnTo>
                    <a:pt x="227742" y="381378"/>
                  </a:lnTo>
                  <a:lnTo>
                    <a:pt x="235750" y="357844"/>
                  </a:lnTo>
                  <a:lnTo>
                    <a:pt x="241428" y="326476"/>
                  </a:lnTo>
                  <a:lnTo>
                    <a:pt x="244010" y="326445"/>
                  </a:lnTo>
                  <a:lnTo>
                    <a:pt x="246901" y="329934"/>
                  </a:lnTo>
                  <a:lnTo>
                    <a:pt x="257766" y="389327"/>
                  </a:lnTo>
                  <a:lnTo>
                    <a:pt x="292043" y="452705"/>
                  </a:lnTo>
                  <a:lnTo>
                    <a:pt x="312569" y="478716"/>
                  </a:lnTo>
                  <a:lnTo>
                    <a:pt x="323023" y="482920"/>
                  </a:lnTo>
                  <a:lnTo>
                    <a:pt x="350237" y="484473"/>
                  </a:lnTo>
                  <a:lnTo>
                    <a:pt x="372470" y="478144"/>
                  </a:lnTo>
                  <a:lnTo>
                    <a:pt x="411396" y="455017"/>
                  </a:lnTo>
                  <a:lnTo>
                    <a:pt x="451905" y="401193"/>
                  </a:lnTo>
                  <a:lnTo>
                    <a:pt x="465229" y="377180"/>
                  </a:lnTo>
                  <a:lnTo>
                    <a:pt x="480195" y="317223"/>
                  </a:lnTo>
                  <a:lnTo>
                    <a:pt x="483498" y="254384"/>
                  </a:lnTo>
                  <a:lnTo>
                    <a:pt x="482981" y="194051"/>
                  </a:lnTo>
                  <a:lnTo>
                    <a:pt x="475946" y="137074"/>
                  </a:lnTo>
                  <a:lnTo>
                    <a:pt x="471304" y="101056"/>
                  </a:lnTo>
                  <a:lnTo>
                    <a:pt x="463254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6732" y="410611"/>
              <a:ext cx="363559" cy="462749"/>
            </a:xfrm>
            <a:custGeom>
              <a:avLst/>
              <a:gdLst/>
              <a:ahLst/>
              <a:cxnLst/>
              <a:rect l="0" t="0" r="0" b="0"/>
              <a:pathLst>
                <a:path w="363559" h="462749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0148" y="85426"/>
                  </a:lnTo>
                  <a:lnTo>
                    <a:pt x="14349" y="134756"/>
                  </a:lnTo>
                  <a:lnTo>
                    <a:pt x="21182" y="186417"/>
                  </a:lnTo>
                  <a:lnTo>
                    <a:pt x="25027" y="238768"/>
                  </a:lnTo>
                  <a:lnTo>
                    <a:pt x="26166" y="291325"/>
                  </a:lnTo>
                  <a:lnTo>
                    <a:pt x="33787" y="354250"/>
                  </a:lnTo>
                  <a:lnTo>
                    <a:pt x="36171" y="394042"/>
                  </a:lnTo>
                  <a:lnTo>
                    <a:pt x="36505" y="393716"/>
                  </a:lnTo>
                  <a:lnTo>
                    <a:pt x="37116" y="334504"/>
                  </a:lnTo>
                  <a:lnTo>
                    <a:pt x="39488" y="308936"/>
                  </a:lnTo>
                  <a:lnTo>
                    <a:pt x="53977" y="275980"/>
                  </a:lnTo>
                  <a:lnTo>
                    <a:pt x="66479" y="258748"/>
                  </a:lnTo>
                  <a:lnTo>
                    <a:pt x="74258" y="255557"/>
                  </a:lnTo>
                  <a:lnTo>
                    <a:pt x="82954" y="255769"/>
                  </a:lnTo>
                  <a:lnTo>
                    <a:pt x="92261" y="258250"/>
                  </a:lnTo>
                  <a:lnTo>
                    <a:pt x="111960" y="273485"/>
                  </a:lnTo>
                  <a:lnTo>
                    <a:pt x="136542" y="305251"/>
                  </a:lnTo>
                  <a:lnTo>
                    <a:pt x="162997" y="368491"/>
                  </a:lnTo>
                  <a:lnTo>
                    <a:pt x="170771" y="403200"/>
                  </a:lnTo>
                  <a:lnTo>
                    <a:pt x="174784" y="462495"/>
                  </a:lnTo>
                  <a:lnTo>
                    <a:pt x="176877" y="462748"/>
                  </a:lnTo>
                  <a:lnTo>
                    <a:pt x="182323" y="453670"/>
                  </a:lnTo>
                  <a:lnTo>
                    <a:pt x="202231" y="399241"/>
                  </a:lnTo>
                  <a:lnTo>
                    <a:pt x="209189" y="378652"/>
                  </a:lnTo>
                  <a:lnTo>
                    <a:pt x="222420" y="360922"/>
                  </a:lnTo>
                  <a:lnTo>
                    <a:pt x="239998" y="346413"/>
                  </a:lnTo>
                  <a:lnTo>
                    <a:pt x="300631" y="318721"/>
                  </a:lnTo>
                  <a:lnTo>
                    <a:pt x="321552" y="306990"/>
                  </a:lnTo>
                  <a:lnTo>
                    <a:pt x="328535" y="297077"/>
                  </a:lnTo>
                  <a:lnTo>
                    <a:pt x="336294" y="270464"/>
                  </a:lnTo>
                  <a:lnTo>
                    <a:pt x="333503" y="248498"/>
                  </a:lnTo>
                  <a:lnTo>
                    <a:pt x="318778" y="222978"/>
                  </a:lnTo>
                  <a:lnTo>
                    <a:pt x="312647" y="215332"/>
                  </a:lnTo>
                  <a:lnTo>
                    <a:pt x="305051" y="211405"/>
                  </a:lnTo>
                  <a:lnTo>
                    <a:pt x="287252" y="210161"/>
                  </a:lnTo>
                  <a:lnTo>
                    <a:pt x="267643" y="219747"/>
                  </a:lnTo>
                  <a:lnTo>
                    <a:pt x="248399" y="236875"/>
                  </a:lnTo>
                  <a:lnTo>
                    <a:pt x="232048" y="260086"/>
                  </a:lnTo>
                  <a:lnTo>
                    <a:pt x="220867" y="299461"/>
                  </a:lnTo>
                  <a:lnTo>
                    <a:pt x="225494" y="360753"/>
                  </a:lnTo>
                  <a:lnTo>
                    <a:pt x="235562" y="396618"/>
                  </a:lnTo>
                  <a:lnTo>
                    <a:pt x="265998" y="437769"/>
                  </a:lnTo>
                  <a:lnTo>
                    <a:pt x="275121" y="441585"/>
                  </a:lnTo>
                  <a:lnTo>
                    <a:pt x="297737" y="442705"/>
                  </a:lnTo>
                  <a:lnTo>
                    <a:pt x="339638" y="433892"/>
                  </a:lnTo>
                  <a:lnTo>
                    <a:pt x="36355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21347" y="657579"/>
              <a:ext cx="210571" cy="184701"/>
            </a:xfrm>
            <a:custGeom>
              <a:avLst/>
              <a:gdLst/>
              <a:ahLst/>
              <a:cxnLst/>
              <a:rect l="0" t="0" r="0" b="0"/>
              <a:pathLst>
                <a:path w="210571" h="184701">
                  <a:moveTo>
                    <a:pt x="0" y="26773"/>
                  </a:moveTo>
                  <a:lnTo>
                    <a:pt x="8333" y="80917"/>
                  </a:lnTo>
                  <a:lnTo>
                    <a:pt x="18645" y="141398"/>
                  </a:lnTo>
                  <a:lnTo>
                    <a:pt x="25054" y="163115"/>
                  </a:lnTo>
                  <a:lnTo>
                    <a:pt x="24891" y="167970"/>
                  </a:lnTo>
                  <a:lnTo>
                    <a:pt x="22443" y="168868"/>
                  </a:lnTo>
                  <a:lnTo>
                    <a:pt x="18472" y="167126"/>
                  </a:lnTo>
                  <a:lnTo>
                    <a:pt x="10939" y="152713"/>
                  </a:lnTo>
                  <a:lnTo>
                    <a:pt x="3241" y="118291"/>
                  </a:lnTo>
                  <a:lnTo>
                    <a:pt x="4080" y="81575"/>
                  </a:lnTo>
                  <a:lnTo>
                    <a:pt x="14844" y="37728"/>
                  </a:lnTo>
                  <a:lnTo>
                    <a:pt x="30394" y="11431"/>
                  </a:lnTo>
                  <a:lnTo>
                    <a:pt x="38980" y="6017"/>
                  </a:lnTo>
                  <a:lnTo>
                    <a:pt x="60998" y="0"/>
                  </a:lnTo>
                  <a:lnTo>
                    <a:pt x="105291" y="2203"/>
                  </a:lnTo>
                  <a:lnTo>
                    <a:pt x="129074" y="10394"/>
                  </a:lnTo>
                  <a:lnTo>
                    <a:pt x="163406" y="34716"/>
                  </a:lnTo>
                  <a:lnTo>
                    <a:pt x="179958" y="60712"/>
                  </a:lnTo>
                  <a:lnTo>
                    <a:pt x="199707" y="114430"/>
                  </a:lnTo>
                  <a:lnTo>
                    <a:pt x="207351" y="151011"/>
                  </a:lnTo>
                  <a:lnTo>
                    <a:pt x="210570" y="184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00414" y="621314"/>
              <a:ext cx="323656" cy="210438"/>
            </a:xfrm>
            <a:custGeom>
              <a:avLst/>
              <a:gdLst/>
              <a:ahLst/>
              <a:cxnLst/>
              <a:rect l="0" t="0" r="0" b="0"/>
              <a:pathLst>
                <a:path w="323656" h="210438">
                  <a:moveTo>
                    <a:pt x="0" y="63038"/>
                  </a:moveTo>
                  <a:lnTo>
                    <a:pt x="8333" y="100516"/>
                  </a:lnTo>
                  <a:lnTo>
                    <a:pt x="17475" y="158354"/>
                  </a:lnTo>
                  <a:lnTo>
                    <a:pt x="18826" y="189416"/>
                  </a:lnTo>
                  <a:lnTo>
                    <a:pt x="17230" y="189404"/>
                  </a:lnTo>
                  <a:lnTo>
                    <a:pt x="12337" y="178862"/>
                  </a:lnTo>
                  <a:lnTo>
                    <a:pt x="2783" y="133967"/>
                  </a:lnTo>
                  <a:lnTo>
                    <a:pt x="6139" y="74449"/>
                  </a:lnTo>
                  <a:lnTo>
                    <a:pt x="14817" y="34833"/>
                  </a:lnTo>
                  <a:lnTo>
                    <a:pt x="27642" y="15018"/>
                  </a:lnTo>
                  <a:lnTo>
                    <a:pt x="35976" y="6458"/>
                  </a:lnTo>
                  <a:lnTo>
                    <a:pt x="46211" y="1921"/>
                  </a:lnTo>
                  <a:lnTo>
                    <a:pt x="70061" y="0"/>
                  </a:lnTo>
                  <a:lnTo>
                    <a:pt x="90020" y="6165"/>
                  </a:lnTo>
                  <a:lnTo>
                    <a:pt x="106689" y="17874"/>
                  </a:lnTo>
                  <a:lnTo>
                    <a:pt x="143612" y="64023"/>
                  </a:lnTo>
                  <a:lnTo>
                    <a:pt x="171325" y="126295"/>
                  </a:lnTo>
                  <a:lnTo>
                    <a:pt x="172708" y="128606"/>
                  </a:lnTo>
                  <a:lnTo>
                    <a:pt x="170153" y="68139"/>
                  </a:lnTo>
                  <a:lnTo>
                    <a:pt x="178187" y="32964"/>
                  </a:lnTo>
                  <a:lnTo>
                    <a:pt x="188769" y="11067"/>
                  </a:lnTo>
                  <a:lnTo>
                    <a:pt x="198376" y="4994"/>
                  </a:lnTo>
                  <a:lnTo>
                    <a:pt x="224647" y="1366"/>
                  </a:lnTo>
                  <a:lnTo>
                    <a:pt x="246462" y="6772"/>
                  </a:lnTo>
                  <a:lnTo>
                    <a:pt x="263957" y="18144"/>
                  </a:lnTo>
                  <a:lnTo>
                    <a:pt x="301453" y="64058"/>
                  </a:lnTo>
                  <a:lnTo>
                    <a:pt x="317177" y="100515"/>
                  </a:lnTo>
                  <a:lnTo>
                    <a:pt x="323655" y="140953"/>
                  </a:lnTo>
                  <a:lnTo>
                    <a:pt x="317691" y="192838"/>
                  </a:lnTo>
                  <a:lnTo>
                    <a:pt x="315855" y="210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81635" y="568538"/>
              <a:ext cx="165250" cy="244565"/>
            </a:xfrm>
            <a:custGeom>
              <a:avLst/>
              <a:gdLst/>
              <a:ahLst/>
              <a:cxnLst/>
              <a:rect l="0" t="0" r="0" b="0"/>
              <a:pathLst>
                <a:path w="165250" h="244565">
                  <a:moveTo>
                    <a:pt x="8334" y="52643"/>
                  </a:moveTo>
                  <a:lnTo>
                    <a:pt x="0" y="101574"/>
                  </a:lnTo>
                  <a:lnTo>
                    <a:pt x="1575" y="143180"/>
                  </a:lnTo>
                  <a:lnTo>
                    <a:pt x="17019" y="199486"/>
                  </a:lnTo>
                  <a:lnTo>
                    <a:pt x="28181" y="220852"/>
                  </a:lnTo>
                  <a:lnTo>
                    <a:pt x="44061" y="235807"/>
                  </a:lnTo>
                  <a:lnTo>
                    <a:pt x="53209" y="241433"/>
                  </a:lnTo>
                  <a:lnTo>
                    <a:pt x="72732" y="244564"/>
                  </a:lnTo>
                  <a:lnTo>
                    <a:pt x="82851" y="243761"/>
                  </a:lnTo>
                  <a:lnTo>
                    <a:pt x="100334" y="236630"/>
                  </a:lnTo>
                  <a:lnTo>
                    <a:pt x="130622" y="212988"/>
                  </a:lnTo>
                  <a:lnTo>
                    <a:pt x="146472" y="187110"/>
                  </a:lnTo>
                  <a:lnTo>
                    <a:pt x="161139" y="138519"/>
                  </a:lnTo>
                  <a:lnTo>
                    <a:pt x="165249" y="80741"/>
                  </a:lnTo>
                  <a:lnTo>
                    <a:pt x="160472" y="24528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26058" y="326383"/>
              <a:ext cx="48181" cy="515897"/>
            </a:xfrm>
            <a:custGeom>
              <a:avLst/>
              <a:gdLst/>
              <a:ahLst/>
              <a:cxnLst/>
              <a:rect l="0" t="0" r="0" b="0"/>
              <a:pathLst>
                <a:path w="48181" h="515897">
                  <a:moveTo>
                    <a:pt x="6066" y="0"/>
                  </a:moveTo>
                  <a:lnTo>
                    <a:pt x="0" y="34792"/>
                  </a:lnTo>
                  <a:lnTo>
                    <a:pt x="3749" y="82578"/>
                  </a:lnTo>
                  <a:lnTo>
                    <a:pt x="5036" y="124829"/>
                  </a:lnTo>
                  <a:lnTo>
                    <a:pt x="5608" y="167783"/>
                  </a:lnTo>
                  <a:lnTo>
                    <a:pt x="5930" y="225189"/>
                  </a:lnTo>
                  <a:lnTo>
                    <a:pt x="11628" y="280918"/>
                  </a:lnTo>
                  <a:lnTo>
                    <a:pt x="16783" y="332957"/>
                  </a:lnTo>
                  <a:lnTo>
                    <a:pt x="27853" y="387603"/>
                  </a:lnTo>
                  <a:lnTo>
                    <a:pt x="34748" y="438499"/>
                  </a:lnTo>
                  <a:lnTo>
                    <a:pt x="44505" y="499985"/>
                  </a:lnTo>
                  <a:lnTo>
                    <a:pt x="4818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53873" y="357968"/>
              <a:ext cx="20407" cy="463255"/>
            </a:xfrm>
            <a:custGeom>
              <a:avLst/>
              <a:gdLst/>
              <a:ahLst/>
              <a:cxnLst/>
              <a:rect l="0" t="0" r="0" b="0"/>
              <a:pathLst>
                <a:path w="20407" h="463255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8452" y="184581"/>
                  </a:lnTo>
                  <a:lnTo>
                    <a:pt x="9244" y="226706"/>
                  </a:lnTo>
                  <a:lnTo>
                    <a:pt x="12809" y="283981"/>
                  </a:lnTo>
                  <a:lnTo>
                    <a:pt x="18906" y="345954"/>
                  </a:lnTo>
                  <a:lnTo>
                    <a:pt x="20110" y="406115"/>
                  </a:lnTo>
                  <a:lnTo>
                    <a:pt x="2040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37409" y="515896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78727" y="17958"/>
                  </a:lnTo>
                  <a:lnTo>
                    <a:pt x="133700" y="28547"/>
                  </a:lnTo>
                  <a:lnTo>
                    <a:pt x="80092" y="30985"/>
                  </a:lnTo>
                  <a:lnTo>
                    <a:pt x="21886" y="314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47675" y="694880"/>
              <a:ext cx="26647" cy="168457"/>
            </a:xfrm>
            <a:custGeom>
              <a:avLst/>
              <a:gdLst/>
              <a:ahLst/>
              <a:cxnLst/>
              <a:rect l="0" t="0" r="0" b="0"/>
              <a:pathLst>
                <a:path w="26647" h="168457">
                  <a:moveTo>
                    <a:pt x="5589" y="0"/>
                  </a:moveTo>
                  <a:lnTo>
                    <a:pt x="0" y="16768"/>
                  </a:lnTo>
                  <a:lnTo>
                    <a:pt x="4441" y="68347"/>
                  </a:lnTo>
                  <a:lnTo>
                    <a:pt x="19938" y="131227"/>
                  </a:lnTo>
                  <a:lnTo>
                    <a:pt x="2664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53264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90134" y="546515"/>
              <a:ext cx="180593" cy="481449"/>
            </a:xfrm>
            <a:custGeom>
              <a:avLst/>
              <a:gdLst/>
              <a:ahLst/>
              <a:cxnLst/>
              <a:rect l="0" t="0" r="0" b="0"/>
              <a:pathLst>
                <a:path w="180593" h="481449">
                  <a:moveTo>
                    <a:pt x="0" y="148365"/>
                  </a:moveTo>
                  <a:lnTo>
                    <a:pt x="16789" y="211816"/>
                  </a:lnTo>
                  <a:lnTo>
                    <a:pt x="20962" y="259322"/>
                  </a:lnTo>
                  <a:lnTo>
                    <a:pt x="29088" y="309273"/>
                  </a:lnTo>
                  <a:lnTo>
                    <a:pt x="39195" y="371786"/>
                  </a:lnTo>
                  <a:lnTo>
                    <a:pt x="47127" y="434523"/>
                  </a:lnTo>
                  <a:lnTo>
                    <a:pt x="51553" y="481448"/>
                  </a:lnTo>
                  <a:lnTo>
                    <a:pt x="51150" y="459836"/>
                  </a:lnTo>
                  <a:lnTo>
                    <a:pt x="41126" y="406899"/>
                  </a:lnTo>
                  <a:lnTo>
                    <a:pt x="34412" y="354429"/>
                  </a:lnTo>
                  <a:lnTo>
                    <a:pt x="29304" y="294429"/>
                  </a:lnTo>
                  <a:lnTo>
                    <a:pt x="20381" y="232198"/>
                  </a:lnTo>
                  <a:lnTo>
                    <a:pt x="13447" y="172425"/>
                  </a:lnTo>
                  <a:lnTo>
                    <a:pt x="11394" y="120789"/>
                  </a:lnTo>
                  <a:lnTo>
                    <a:pt x="13904" y="72734"/>
                  </a:lnTo>
                  <a:lnTo>
                    <a:pt x="20218" y="42222"/>
                  </a:lnTo>
                  <a:lnTo>
                    <a:pt x="30823" y="20862"/>
                  </a:lnTo>
                  <a:lnTo>
                    <a:pt x="46455" y="6689"/>
                  </a:lnTo>
                  <a:lnTo>
                    <a:pt x="55536" y="1272"/>
                  </a:lnTo>
                  <a:lnTo>
                    <a:pt x="65100" y="0"/>
                  </a:lnTo>
                  <a:lnTo>
                    <a:pt x="85086" y="4826"/>
                  </a:lnTo>
                  <a:lnTo>
                    <a:pt x="110479" y="20697"/>
                  </a:lnTo>
                  <a:lnTo>
                    <a:pt x="146085" y="55427"/>
                  </a:lnTo>
                  <a:lnTo>
                    <a:pt x="176458" y="106491"/>
                  </a:lnTo>
                  <a:lnTo>
                    <a:pt x="180592" y="130534"/>
                  </a:lnTo>
                  <a:lnTo>
                    <a:pt x="177359" y="155648"/>
                  </a:lnTo>
                  <a:lnTo>
                    <a:pt x="168123" y="178508"/>
                  </a:lnTo>
                  <a:lnTo>
                    <a:pt x="153100" y="194128"/>
                  </a:lnTo>
                  <a:lnTo>
                    <a:pt x="144181" y="199931"/>
                  </a:lnTo>
                  <a:lnTo>
                    <a:pt x="109270" y="208098"/>
                  </a:lnTo>
                  <a:lnTo>
                    <a:pt x="54193" y="211083"/>
                  </a:lnTo>
                  <a:lnTo>
                    <a:pt x="42114" y="211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32482" y="347440"/>
              <a:ext cx="20866" cy="463255"/>
            </a:xfrm>
            <a:custGeom>
              <a:avLst/>
              <a:gdLst/>
              <a:ahLst/>
              <a:cxnLst/>
              <a:rect l="0" t="0" r="0" b="0"/>
              <a:pathLst>
                <a:path w="20866" h="463255">
                  <a:moveTo>
                    <a:pt x="10336" y="0"/>
                  </a:moveTo>
                  <a:lnTo>
                    <a:pt x="2003" y="60384"/>
                  </a:lnTo>
                  <a:lnTo>
                    <a:pt x="458" y="111868"/>
                  </a:lnTo>
                  <a:lnTo>
                    <a:pt x="0" y="166117"/>
                  </a:lnTo>
                  <a:lnTo>
                    <a:pt x="2984" y="221575"/>
                  </a:lnTo>
                  <a:lnTo>
                    <a:pt x="8158" y="269593"/>
                  </a:lnTo>
                  <a:lnTo>
                    <a:pt x="9691" y="325154"/>
                  </a:lnTo>
                  <a:lnTo>
                    <a:pt x="13265" y="375542"/>
                  </a:lnTo>
                  <a:lnTo>
                    <a:pt x="19363" y="434490"/>
                  </a:lnTo>
                  <a:lnTo>
                    <a:pt x="2086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16518" y="631709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29308" y="58617"/>
                  </a:lnTo>
                  <a:lnTo>
                    <a:pt x="60214" y="108975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27046" y="568538"/>
              <a:ext cx="168457" cy="452727"/>
            </a:xfrm>
            <a:custGeom>
              <a:avLst/>
              <a:gdLst/>
              <a:ahLst/>
              <a:cxnLst/>
              <a:rect l="0" t="0" r="0" b="0"/>
              <a:pathLst>
                <a:path w="168457" h="452727">
                  <a:moveTo>
                    <a:pt x="168456" y="0"/>
                  </a:moveTo>
                  <a:lnTo>
                    <a:pt x="148670" y="48931"/>
                  </a:lnTo>
                  <a:lnTo>
                    <a:pt x="134128" y="96777"/>
                  </a:lnTo>
                  <a:lnTo>
                    <a:pt x="113842" y="154167"/>
                  </a:lnTo>
                  <a:lnTo>
                    <a:pt x="90164" y="214940"/>
                  </a:lnTo>
                  <a:lnTo>
                    <a:pt x="66077" y="270098"/>
                  </a:lnTo>
                  <a:lnTo>
                    <a:pt x="38771" y="333140"/>
                  </a:lnTo>
                  <a:lnTo>
                    <a:pt x="18032" y="39464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48145" y="621181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1464" y="58617"/>
                  </a:lnTo>
                  <a:lnTo>
                    <a:pt x="289" y="12002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58673" y="4843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42901" y="589595"/>
              <a:ext cx="178986" cy="189514"/>
            </a:xfrm>
            <a:custGeom>
              <a:avLst/>
              <a:gdLst/>
              <a:ahLst/>
              <a:cxnLst/>
              <a:rect l="0" t="0" r="0" b="0"/>
              <a:pathLst>
                <a:path w="178986" h="189514">
                  <a:moveTo>
                    <a:pt x="0" y="0"/>
                  </a:moveTo>
                  <a:lnTo>
                    <a:pt x="14655" y="58617"/>
                  </a:lnTo>
                  <a:lnTo>
                    <a:pt x="28198" y="112791"/>
                  </a:lnTo>
                  <a:lnTo>
                    <a:pt x="42138" y="168553"/>
                  </a:lnTo>
                  <a:lnTo>
                    <a:pt x="45640" y="182558"/>
                  </a:lnTo>
                  <a:lnTo>
                    <a:pt x="45634" y="187216"/>
                  </a:lnTo>
                  <a:lnTo>
                    <a:pt x="43291" y="185642"/>
                  </a:lnTo>
                  <a:lnTo>
                    <a:pt x="28309" y="155084"/>
                  </a:lnTo>
                  <a:lnTo>
                    <a:pt x="22012" y="93458"/>
                  </a:lnTo>
                  <a:lnTo>
                    <a:pt x="26835" y="38348"/>
                  </a:lnTo>
                  <a:lnTo>
                    <a:pt x="38833" y="16654"/>
                  </a:lnTo>
                  <a:lnTo>
                    <a:pt x="46946" y="7593"/>
                  </a:lnTo>
                  <a:lnTo>
                    <a:pt x="55864" y="2723"/>
                  </a:lnTo>
                  <a:lnTo>
                    <a:pt x="75131" y="430"/>
                  </a:lnTo>
                  <a:lnTo>
                    <a:pt x="95393" y="9550"/>
                  </a:lnTo>
                  <a:lnTo>
                    <a:pt x="123411" y="34415"/>
                  </a:lnTo>
                  <a:lnTo>
                    <a:pt x="137907" y="55070"/>
                  </a:lnTo>
                  <a:lnTo>
                    <a:pt x="156746" y="106458"/>
                  </a:lnTo>
                  <a:lnTo>
                    <a:pt x="171733" y="161669"/>
                  </a:lnTo>
                  <a:lnTo>
                    <a:pt x="17898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95544" y="615798"/>
              <a:ext cx="343397" cy="394424"/>
            </a:xfrm>
            <a:custGeom>
              <a:avLst/>
              <a:gdLst/>
              <a:ahLst/>
              <a:cxnLst/>
              <a:rect l="0" t="0" r="0" b="0"/>
              <a:pathLst>
                <a:path w="343397" h="394424">
                  <a:moveTo>
                    <a:pt x="252684" y="131725"/>
                  </a:moveTo>
                  <a:lnTo>
                    <a:pt x="287431" y="94638"/>
                  </a:lnTo>
                  <a:lnTo>
                    <a:pt x="296593" y="76637"/>
                  </a:lnTo>
                  <a:lnTo>
                    <a:pt x="295206" y="53819"/>
                  </a:lnTo>
                  <a:lnTo>
                    <a:pt x="285621" y="30420"/>
                  </a:lnTo>
                  <a:lnTo>
                    <a:pt x="269662" y="12221"/>
                  </a:lnTo>
                  <a:lnTo>
                    <a:pt x="247752" y="2573"/>
                  </a:lnTo>
                  <a:lnTo>
                    <a:pt x="235358" y="0"/>
                  </a:lnTo>
                  <a:lnTo>
                    <a:pt x="212228" y="3380"/>
                  </a:lnTo>
                  <a:lnTo>
                    <a:pt x="201147" y="7557"/>
                  </a:lnTo>
                  <a:lnTo>
                    <a:pt x="185715" y="21557"/>
                  </a:lnTo>
                  <a:lnTo>
                    <a:pt x="162323" y="69297"/>
                  </a:lnTo>
                  <a:lnTo>
                    <a:pt x="154812" y="89941"/>
                  </a:lnTo>
                  <a:lnTo>
                    <a:pt x="154681" y="100360"/>
                  </a:lnTo>
                  <a:lnTo>
                    <a:pt x="160774" y="121294"/>
                  </a:lnTo>
                  <a:lnTo>
                    <a:pt x="177358" y="152811"/>
                  </a:lnTo>
                  <a:lnTo>
                    <a:pt x="186089" y="159820"/>
                  </a:lnTo>
                  <a:lnTo>
                    <a:pt x="208269" y="167608"/>
                  </a:lnTo>
                  <a:lnTo>
                    <a:pt x="218394" y="167346"/>
                  </a:lnTo>
                  <a:lnTo>
                    <a:pt x="235884" y="160814"/>
                  </a:lnTo>
                  <a:lnTo>
                    <a:pt x="258884" y="138394"/>
                  </a:lnTo>
                  <a:lnTo>
                    <a:pt x="283237" y="89103"/>
                  </a:lnTo>
                  <a:lnTo>
                    <a:pt x="287091" y="78744"/>
                  </a:lnTo>
                  <a:lnTo>
                    <a:pt x="290830" y="76517"/>
                  </a:lnTo>
                  <a:lnTo>
                    <a:pt x="294492" y="79712"/>
                  </a:lnTo>
                  <a:lnTo>
                    <a:pt x="312305" y="125005"/>
                  </a:lnTo>
                  <a:lnTo>
                    <a:pt x="322862" y="171198"/>
                  </a:lnTo>
                  <a:lnTo>
                    <a:pt x="333399" y="227649"/>
                  </a:lnTo>
                  <a:lnTo>
                    <a:pt x="342760" y="280769"/>
                  </a:lnTo>
                  <a:lnTo>
                    <a:pt x="343396" y="341233"/>
                  </a:lnTo>
                  <a:lnTo>
                    <a:pt x="341235" y="355625"/>
                  </a:lnTo>
                  <a:lnTo>
                    <a:pt x="335115" y="367559"/>
                  </a:lnTo>
                  <a:lnTo>
                    <a:pt x="315836" y="387059"/>
                  </a:lnTo>
                  <a:lnTo>
                    <a:pt x="305314" y="392025"/>
                  </a:lnTo>
                  <a:lnTo>
                    <a:pt x="284264" y="394423"/>
                  </a:lnTo>
                  <a:lnTo>
                    <a:pt x="227683" y="386430"/>
                  </a:lnTo>
                  <a:lnTo>
                    <a:pt x="169323" y="370175"/>
                  </a:lnTo>
                  <a:lnTo>
                    <a:pt x="109702" y="357464"/>
                  </a:lnTo>
                  <a:lnTo>
                    <a:pt x="60061" y="354198"/>
                  </a:lnTo>
                  <a:lnTo>
                    <a:pt x="0" y="352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58839" y="221098"/>
              <a:ext cx="255163" cy="543556"/>
            </a:xfrm>
            <a:custGeom>
              <a:avLst/>
              <a:gdLst/>
              <a:ahLst/>
              <a:cxnLst/>
              <a:rect l="0" t="0" r="0" b="0"/>
              <a:pathLst>
                <a:path w="255163" h="543556">
                  <a:moveTo>
                    <a:pt x="10528" y="0"/>
                  </a:moveTo>
                  <a:lnTo>
                    <a:pt x="16118" y="58617"/>
                  </a:lnTo>
                  <a:lnTo>
                    <a:pt x="25183" y="110175"/>
                  </a:lnTo>
                  <a:lnTo>
                    <a:pt x="29689" y="169905"/>
                  </a:lnTo>
                  <a:lnTo>
                    <a:pt x="38447" y="231263"/>
                  </a:lnTo>
                  <a:lnTo>
                    <a:pt x="41027" y="287281"/>
                  </a:lnTo>
                  <a:lnTo>
                    <a:pt x="41792" y="345993"/>
                  </a:lnTo>
                  <a:lnTo>
                    <a:pt x="42019" y="395235"/>
                  </a:lnTo>
                  <a:lnTo>
                    <a:pt x="38976" y="457444"/>
                  </a:lnTo>
                  <a:lnTo>
                    <a:pt x="27456" y="504220"/>
                  </a:lnTo>
                  <a:lnTo>
                    <a:pt x="24153" y="508112"/>
                  </a:lnTo>
                  <a:lnTo>
                    <a:pt x="20781" y="507197"/>
                  </a:lnTo>
                  <a:lnTo>
                    <a:pt x="17364" y="503078"/>
                  </a:lnTo>
                  <a:lnTo>
                    <a:pt x="12554" y="469334"/>
                  </a:lnTo>
                  <a:lnTo>
                    <a:pt x="16718" y="433470"/>
                  </a:lnTo>
                  <a:lnTo>
                    <a:pt x="37011" y="383844"/>
                  </a:lnTo>
                  <a:lnTo>
                    <a:pt x="49985" y="365180"/>
                  </a:lnTo>
                  <a:lnTo>
                    <a:pt x="81621" y="341518"/>
                  </a:lnTo>
                  <a:lnTo>
                    <a:pt x="107246" y="336229"/>
                  </a:lnTo>
                  <a:lnTo>
                    <a:pt x="161824" y="342366"/>
                  </a:lnTo>
                  <a:lnTo>
                    <a:pt x="203666" y="362705"/>
                  </a:lnTo>
                  <a:lnTo>
                    <a:pt x="234521" y="385368"/>
                  </a:lnTo>
                  <a:lnTo>
                    <a:pt x="247731" y="409141"/>
                  </a:lnTo>
                  <a:lnTo>
                    <a:pt x="255162" y="436864"/>
                  </a:lnTo>
                  <a:lnTo>
                    <a:pt x="252768" y="472202"/>
                  </a:lnTo>
                  <a:lnTo>
                    <a:pt x="247652" y="494137"/>
                  </a:lnTo>
                  <a:lnTo>
                    <a:pt x="242310" y="502560"/>
                  </a:lnTo>
                  <a:lnTo>
                    <a:pt x="198676" y="534230"/>
                  </a:lnTo>
                  <a:lnTo>
                    <a:pt x="156873" y="543555"/>
                  </a:lnTo>
                  <a:lnTo>
                    <a:pt x="107442" y="540729"/>
                  </a:lnTo>
                  <a:lnTo>
                    <a:pt x="82457" y="532392"/>
                  </a:lnTo>
                  <a:lnTo>
                    <a:pt x="32522" y="50008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53637" y="631709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9576" y="31283"/>
                  </a:lnTo>
                  <a:lnTo>
                    <a:pt x="47327" y="84110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0994" y="568538"/>
              <a:ext cx="231628" cy="484312"/>
            </a:xfrm>
            <a:custGeom>
              <a:avLst/>
              <a:gdLst/>
              <a:ahLst/>
              <a:cxnLst/>
              <a:rect l="0" t="0" r="0" b="0"/>
              <a:pathLst>
                <a:path w="231628" h="484312">
                  <a:moveTo>
                    <a:pt x="231627" y="0"/>
                  </a:moveTo>
                  <a:lnTo>
                    <a:pt x="215986" y="17981"/>
                  </a:lnTo>
                  <a:lnTo>
                    <a:pt x="192020" y="76694"/>
                  </a:lnTo>
                  <a:lnTo>
                    <a:pt x="170685" y="132610"/>
                  </a:lnTo>
                  <a:lnTo>
                    <a:pt x="150032" y="191292"/>
                  </a:lnTo>
                  <a:lnTo>
                    <a:pt x="128595" y="248183"/>
                  </a:lnTo>
                  <a:lnTo>
                    <a:pt x="107160" y="305088"/>
                  </a:lnTo>
                  <a:lnTo>
                    <a:pt x="73484" y="364986"/>
                  </a:lnTo>
                  <a:lnTo>
                    <a:pt x="45581" y="42395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32704" y="284269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065" y="158394"/>
                  </a:lnTo>
                  <a:lnTo>
                    <a:pt x="9878" y="203368"/>
                  </a:lnTo>
                  <a:lnTo>
                    <a:pt x="13456" y="262248"/>
                  </a:lnTo>
                  <a:lnTo>
                    <a:pt x="19556" y="324763"/>
                  </a:lnTo>
                  <a:lnTo>
                    <a:pt x="20613" y="376076"/>
                  </a:lnTo>
                  <a:lnTo>
                    <a:pt x="20925" y="428325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64248" y="473782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273164" y="3119"/>
                  </a:lnTo>
                  <a:lnTo>
                    <a:pt x="220335" y="14654"/>
                  </a:lnTo>
                  <a:lnTo>
                    <a:pt x="170699" y="19160"/>
                  </a:lnTo>
                  <a:lnTo>
                    <a:pt x="118948" y="26084"/>
                  </a:lnTo>
                  <a:lnTo>
                    <a:pt x="57464" y="3890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22005" y="528330"/>
              <a:ext cx="182990" cy="226330"/>
            </a:xfrm>
            <a:custGeom>
              <a:avLst/>
              <a:gdLst/>
              <a:ahLst/>
              <a:cxnLst/>
              <a:rect l="0" t="0" r="0" b="0"/>
              <a:pathLst>
                <a:path w="182990" h="226330">
                  <a:moveTo>
                    <a:pt x="15984" y="124436"/>
                  </a:moveTo>
                  <a:lnTo>
                    <a:pt x="53462" y="116103"/>
                  </a:lnTo>
                  <a:lnTo>
                    <a:pt x="104886" y="108752"/>
                  </a:lnTo>
                  <a:lnTo>
                    <a:pt x="162613" y="89515"/>
                  </a:lnTo>
                  <a:lnTo>
                    <a:pt x="173398" y="83608"/>
                  </a:lnTo>
                  <a:lnTo>
                    <a:pt x="179419" y="74990"/>
                  </a:lnTo>
                  <a:lnTo>
                    <a:pt x="182989" y="52937"/>
                  </a:lnTo>
                  <a:lnTo>
                    <a:pt x="177556" y="30658"/>
                  </a:lnTo>
                  <a:lnTo>
                    <a:pt x="172832" y="19803"/>
                  </a:lnTo>
                  <a:lnTo>
                    <a:pt x="163833" y="12567"/>
                  </a:lnTo>
                  <a:lnTo>
                    <a:pt x="138237" y="4527"/>
                  </a:lnTo>
                  <a:lnTo>
                    <a:pt x="96531" y="0"/>
                  </a:lnTo>
                  <a:lnTo>
                    <a:pt x="71670" y="5181"/>
                  </a:lnTo>
                  <a:lnTo>
                    <a:pt x="41063" y="21251"/>
                  </a:lnTo>
                  <a:lnTo>
                    <a:pt x="17176" y="43950"/>
                  </a:lnTo>
                  <a:lnTo>
                    <a:pt x="9760" y="53231"/>
                  </a:lnTo>
                  <a:lnTo>
                    <a:pt x="1520" y="79142"/>
                  </a:lnTo>
                  <a:lnTo>
                    <a:pt x="0" y="120374"/>
                  </a:lnTo>
                  <a:lnTo>
                    <a:pt x="5371" y="143688"/>
                  </a:lnTo>
                  <a:lnTo>
                    <a:pt x="34445" y="197898"/>
                  </a:lnTo>
                  <a:lnTo>
                    <a:pt x="51095" y="212848"/>
                  </a:lnTo>
                  <a:lnTo>
                    <a:pt x="71364" y="222222"/>
                  </a:lnTo>
                  <a:lnTo>
                    <a:pt x="109082" y="226329"/>
                  </a:lnTo>
                  <a:lnTo>
                    <a:pt x="163384" y="219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90673" y="559357"/>
              <a:ext cx="189514" cy="230281"/>
            </a:xfrm>
            <a:custGeom>
              <a:avLst/>
              <a:gdLst/>
              <a:ahLst/>
              <a:cxnLst/>
              <a:rect l="0" t="0" r="0" b="0"/>
              <a:pathLst>
                <a:path w="189514" h="230281">
                  <a:moveTo>
                    <a:pt x="0" y="51295"/>
                  </a:moveTo>
                  <a:lnTo>
                    <a:pt x="0" y="105440"/>
                  </a:lnTo>
                  <a:lnTo>
                    <a:pt x="5590" y="160387"/>
                  </a:lnTo>
                  <a:lnTo>
                    <a:pt x="14654" y="196703"/>
                  </a:lnTo>
                  <a:lnTo>
                    <a:pt x="16789" y="198536"/>
                  </a:lnTo>
                  <a:lnTo>
                    <a:pt x="19160" y="184976"/>
                  </a:lnTo>
                  <a:lnTo>
                    <a:pt x="12474" y="123651"/>
                  </a:lnTo>
                  <a:lnTo>
                    <a:pt x="14225" y="85602"/>
                  </a:lnTo>
                  <a:lnTo>
                    <a:pt x="29733" y="30597"/>
                  </a:lnTo>
                  <a:lnTo>
                    <a:pt x="40901" y="9341"/>
                  </a:lnTo>
                  <a:lnTo>
                    <a:pt x="49494" y="3438"/>
                  </a:lnTo>
                  <a:lnTo>
                    <a:pt x="71520" y="0"/>
                  </a:lnTo>
                  <a:lnTo>
                    <a:pt x="93788" y="8610"/>
                  </a:lnTo>
                  <a:lnTo>
                    <a:pt x="122936" y="33189"/>
                  </a:lnTo>
                  <a:lnTo>
                    <a:pt x="159819" y="84439"/>
                  </a:lnTo>
                  <a:lnTo>
                    <a:pt x="181819" y="144639"/>
                  </a:lnTo>
                  <a:lnTo>
                    <a:pt x="188500" y="203722"/>
                  </a:lnTo>
                  <a:lnTo>
                    <a:pt x="189513" y="230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96000" y="800165"/>
              <a:ext cx="45643" cy="136872"/>
            </a:xfrm>
            <a:custGeom>
              <a:avLst/>
              <a:gdLst/>
              <a:ahLst/>
              <a:cxnLst/>
              <a:rect l="0" t="0" r="0" b="0"/>
              <a:pathLst>
                <a:path w="45643" h="136872">
                  <a:moveTo>
                    <a:pt x="0" y="0"/>
                  </a:moveTo>
                  <a:lnTo>
                    <a:pt x="34747" y="37087"/>
                  </a:lnTo>
                  <a:lnTo>
                    <a:pt x="43910" y="55088"/>
                  </a:lnTo>
                  <a:lnTo>
                    <a:pt x="45642" y="74786"/>
                  </a:lnTo>
                  <a:lnTo>
                    <a:pt x="41342" y="95240"/>
                  </a:lnTo>
                  <a:lnTo>
                    <a:pt x="26937" y="12297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38155" y="515289"/>
              <a:ext cx="336913" cy="262365"/>
            </a:xfrm>
            <a:custGeom>
              <a:avLst/>
              <a:gdLst/>
              <a:ahLst/>
              <a:cxnLst/>
              <a:rect l="0" t="0" r="0" b="0"/>
              <a:pathLst>
                <a:path w="336913" h="262365">
                  <a:moveTo>
                    <a:pt x="0" y="32192"/>
                  </a:moveTo>
                  <a:lnTo>
                    <a:pt x="14654" y="87333"/>
                  </a:lnTo>
                  <a:lnTo>
                    <a:pt x="19160" y="135748"/>
                  </a:lnTo>
                  <a:lnTo>
                    <a:pt x="29088" y="194934"/>
                  </a:lnTo>
                  <a:lnTo>
                    <a:pt x="40168" y="258128"/>
                  </a:lnTo>
                  <a:lnTo>
                    <a:pt x="39647" y="262364"/>
                  </a:lnTo>
                  <a:lnTo>
                    <a:pt x="38130" y="260510"/>
                  </a:lnTo>
                  <a:lnTo>
                    <a:pt x="25212" y="209138"/>
                  </a:lnTo>
                  <a:lnTo>
                    <a:pt x="22288" y="155980"/>
                  </a:lnTo>
                  <a:lnTo>
                    <a:pt x="21422" y="103835"/>
                  </a:lnTo>
                  <a:lnTo>
                    <a:pt x="24249" y="46821"/>
                  </a:lnTo>
                  <a:lnTo>
                    <a:pt x="26694" y="34926"/>
                  </a:lnTo>
                  <a:lnTo>
                    <a:pt x="31834" y="25826"/>
                  </a:lnTo>
                  <a:lnTo>
                    <a:pt x="46904" y="12595"/>
                  </a:lnTo>
                  <a:lnTo>
                    <a:pt x="55836" y="9769"/>
                  </a:lnTo>
                  <a:lnTo>
                    <a:pt x="75119" y="9748"/>
                  </a:lnTo>
                  <a:lnTo>
                    <a:pt x="92267" y="19877"/>
                  </a:lnTo>
                  <a:lnTo>
                    <a:pt x="122341" y="54976"/>
                  </a:lnTo>
                  <a:lnTo>
                    <a:pt x="138155" y="85347"/>
                  </a:lnTo>
                  <a:lnTo>
                    <a:pt x="145573" y="124927"/>
                  </a:lnTo>
                  <a:lnTo>
                    <a:pt x="158745" y="63249"/>
                  </a:lnTo>
                  <a:lnTo>
                    <a:pt x="166479" y="43656"/>
                  </a:lnTo>
                  <a:lnTo>
                    <a:pt x="197196" y="4702"/>
                  </a:lnTo>
                  <a:lnTo>
                    <a:pt x="205164" y="997"/>
                  </a:lnTo>
                  <a:lnTo>
                    <a:pt x="223375" y="0"/>
                  </a:lnTo>
                  <a:lnTo>
                    <a:pt x="240048" y="6576"/>
                  </a:lnTo>
                  <a:lnTo>
                    <a:pt x="284208" y="38828"/>
                  </a:lnTo>
                  <a:lnTo>
                    <a:pt x="306609" y="73803"/>
                  </a:lnTo>
                  <a:lnTo>
                    <a:pt x="329138" y="135793"/>
                  </a:lnTo>
                  <a:lnTo>
                    <a:pt x="335888" y="198231"/>
                  </a:lnTo>
                  <a:lnTo>
                    <a:pt x="336912" y="232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21604" y="505367"/>
              <a:ext cx="136217" cy="242564"/>
            </a:xfrm>
            <a:custGeom>
              <a:avLst/>
              <a:gdLst/>
              <a:ahLst/>
              <a:cxnLst/>
              <a:rect l="0" t="0" r="0" b="0"/>
              <a:pathLst>
                <a:path w="136217" h="242564">
                  <a:moveTo>
                    <a:pt x="111391" y="10529"/>
                  </a:moveTo>
                  <a:lnTo>
                    <a:pt x="94623" y="4940"/>
                  </a:lnTo>
                  <a:lnTo>
                    <a:pt x="61839" y="7053"/>
                  </a:lnTo>
                  <a:lnTo>
                    <a:pt x="42184" y="15223"/>
                  </a:lnTo>
                  <a:lnTo>
                    <a:pt x="33668" y="20677"/>
                  </a:lnTo>
                  <a:lnTo>
                    <a:pt x="10502" y="50711"/>
                  </a:lnTo>
                  <a:lnTo>
                    <a:pt x="0" y="94834"/>
                  </a:lnTo>
                  <a:lnTo>
                    <a:pt x="4856" y="153740"/>
                  </a:lnTo>
                  <a:lnTo>
                    <a:pt x="14964" y="193992"/>
                  </a:lnTo>
                  <a:lnTo>
                    <a:pt x="38748" y="229739"/>
                  </a:lnTo>
                  <a:lnTo>
                    <a:pt x="45415" y="237388"/>
                  </a:lnTo>
                  <a:lnTo>
                    <a:pt x="53369" y="241317"/>
                  </a:lnTo>
                  <a:lnTo>
                    <a:pt x="71565" y="242563"/>
                  </a:lnTo>
                  <a:lnTo>
                    <a:pt x="91351" y="232978"/>
                  </a:lnTo>
                  <a:lnTo>
                    <a:pt x="109503" y="217020"/>
                  </a:lnTo>
                  <a:lnTo>
                    <a:pt x="130688" y="178179"/>
                  </a:lnTo>
                  <a:lnTo>
                    <a:pt x="134784" y="167919"/>
                  </a:lnTo>
                  <a:lnTo>
                    <a:pt x="136216" y="147161"/>
                  </a:lnTo>
                  <a:lnTo>
                    <a:pt x="130604" y="86320"/>
                  </a:lnTo>
                  <a:lnTo>
                    <a:pt x="108793" y="22950"/>
                  </a:lnTo>
                  <a:lnTo>
                    <a:pt x="1008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75109" y="473782"/>
              <a:ext cx="157928" cy="287378"/>
            </a:xfrm>
            <a:custGeom>
              <a:avLst/>
              <a:gdLst/>
              <a:ahLst/>
              <a:cxnLst/>
              <a:rect l="0" t="0" r="0" b="0"/>
              <a:pathLst>
                <a:path w="157928" h="287378">
                  <a:moveTo>
                    <a:pt x="0" y="0"/>
                  </a:moveTo>
                  <a:lnTo>
                    <a:pt x="2339" y="33622"/>
                  </a:lnTo>
                  <a:lnTo>
                    <a:pt x="23718" y="93407"/>
                  </a:lnTo>
                  <a:lnTo>
                    <a:pt x="46842" y="145009"/>
                  </a:lnTo>
                  <a:lnTo>
                    <a:pt x="73939" y="200263"/>
                  </a:lnTo>
                  <a:lnTo>
                    <a:pt x="108825" y="261855"/>
                  </a:lnTo>
                  <a:lnTo>
                    <a:pt x="122846" y="283666"/>
                  </a:lnTo>
                  <a:lnTo>
                    <a:pt x="128691" y="287377"/>
                  </a:lnTo>
                  <a:lnTo>
                    <a:pt x="133756" y="286341"/>
                  </a:lnTo>
                  <a:lnTo>
                    <a:pt x="138303" y="282141"/>
                  </a:lnTo>
                  <a:lnTo>
                    <a:pt x="143356" y="261876"/>
                  </a:lnTo>
                  <a:lnTo>
                    <a:pt x="152189" y="206796"/>
                  </a:lnTo>
                  <a:lnTo>
                    <a:pt x="156794" y="149686"/>
                  </a:lnTo>
                  <a:lnTo>
                    <a:pt x="157591" y="100373"/>
                  </a:lnTo>
                  <a:lnTo>
                    <a:pt x="157860" y="46906"/>
                  </a:lnTo>
                  <a:lnTo>
                    <a:pt x="15792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11699" y="510548"/>
              <a:ext cx="163495" cy="218934"/>
            </a:xfrm>
            <a:custGeom>
              <a:avLst/>
              <a:gdLst/>
              <a:ahLst/>
              <a:cxnLst/>
              <a:rect l="0" t="0" r="0" b="0"/>
              <a:pathLst>
                <a:path w="163495" h="218934">
                  <a:moveTo>
                    <a:pt x="5566" y="36933"/>
                  </a:moveTo>
                  <a:lnTo>
                    <a:pt x="11155" y="59290"/>
                  </a:lnTo>
                  <a:lnTo>
                    <a:pt x="16311" y="67046"/>
                  </a:lnTo>
                  <a:lnTo>
                    <a:pt x="31398" y="78783"/>
                  </a:lnTo>
                  <a:lnTo>
                    <a:pt x="59623" y="91967"/>
                  </a:lnTo>
                  <a:lnTo>
                    <a:pt x="79895" y="93368"/>
                  </a:lnTo>
                  <a:lnTo>
                    <a:pt x="99432" y="88922"/>
                  </a:lnTo>
                  <a:lnTo>
                    <a:pt x="115914" y="79147"/>
                  </a:lnTo>
                  <a:lnTo>
                    <a:pt x="127919" y="63884"/>
                  </a:lnTo>
                  <a:lnTo>
                    <a:pt x="132758" y="54900"/>
                  </a:lnTo>
                  <a:lnTo>
                    <a:pt x="133644" y="46572"/>
                  </a:lnTo>
                  <a:lnTo>
                    <a:pt x="128390" y="31079"/>
                  </a:lnTo>
                  <a:lnTo>
                    <a:pt x="112278" y="9202"/>
                  </a:lnTo>
                  <a:lnTo>
                    <a:pt x="90038" y="1212"/>
                  </a:lnTo>
                  <a:lnTo>
                    <a:pt x="62996" y="0"/>
                  </a:lnTo>
                  <a:lnTo>
                    <a:pt x="39280" y="7260"/>
                  </a:lnTo>
                  <a:lnTo>
                    <a:pt x="11785" y="24502"/>
                  </a:lnTo>
                  <a:lnTo>
                    <a:pt x="6202" y="33325"/>
                  </a:lnTo>
                  <a:lnTo>
                    <a:pt x="0" y="55607"/>
                  </a:lnTo>
                  <a:lnTo>
                    <a:pt x="3253" y="108039"/>
                  </a:lnTo>
                  <a:lnTo>
                    <a:pt x="7220" y="148339"/>
                  </a:lnTo>
                  <a:lnTo>
                    <a:pt x="22174" y="181856"/>
                  </a:lnTo>
                  <a:lnTo>
                    <a:pt x="34784" y="199220"/>
                  </a:lnTo>
                  <a:lnTo>
                    <a:pt x="51307" y="211616"/>
                  </a:lnTo>
                  <a:lnTo>
                    <a:pt x="60627" y="216559"/>
                  </a:lnTo>
                  <a:lnTo>
                    <a:pt x="83460" y="218933"/>
                  </a:lnTo>
                  <a:lnTo>
                    <a:pt x="130656" y="210924"/>
                  </a:lnTo>
                  <a:lnTo>
                    <a:pt x="163494" y="194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85803" y="389554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0" y="167791"/>
                  </a:lnTo>
                  <a:lnTo>
                    <a:pt x="7235" y="220057"/>
                  </a:lnTo>
                  <a:lnTo>
                    <a:pt x="15684" y="282515"/>
                  </a:lnTo>
                  <a:lnTo>
                    <a:pt x="27231" y="334442"/>
                  </a:lnTo>
                  <a:lnTo>
                    <a:pt x="30725" y="380401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85761" y="558010"/>
              <a:ext cx="326385" cy="1"/>
            </a:xfrm>
            <a:custGeom>
              <a:avLst/>
              <a:gdLst/>
              <a:ahLst/>
              <a:cxnLst/>
              <a:rect l="0" t="0" r="0" b="0"/>
              <a:pathLst>
                <a:path w="326385" h="1">
                  <a:moveTo>
                    <a:pt x="326384" y="0"/>
                  </a:moveTo>
                  <a:lnTo>
                    <a:pt x="267767" y="0"/>
                  </a:lnTo>
                  <a:lnTo>
                    <a:pt x="216209" y="0"/>
                  </a:lnTo>
                  <a:lnTo>
                    <a:pt x="162069" y="0"/>
                  </a:lnTo>
                  <a:lnTo>
                    <a:pt x="103393" y="0"/>
                  </a:lnTo>
                  <a:lnTo>
                    <a:pt x="5273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06557" y="368497"/>
              <a:ext cx="395144" cy="423341"/>
            </a:xfrm>
            <a:custGeom>
              <a:avLst/>
              <a:gdLst/>
              <a:ahLst/>
              <a:cxnLst/>
              <a:rect l="0" t="0" r="0" b="0"/>
              <a:pathLst>
                <a:path w="395144" h="423341">
                  <a:moveTo>
                    <a:pt x="5589" y="0"/>
                  </a:moveTo>
                  <a:lnTo>
                    <a:pt x="0" y="16768"/>
                  </a:lnTo>
                  <a:lnTo>
                    <a:pt x="3271" y="64620"/>
                  </a:lnTo>
                  <a:lnTo>
                    <a:pt x="6072" y="115853"/>
                  </a:lnTo>
                  <a:lnTo>
                    <a:pt x="16906" y="169504"/>
                  </a:lnTo>
                  <a:lnTo>
                    <a:pt x="23760" y="217119"/>
                  </a:lnTo>
                  <a:lnTo>
                    <a:pt x="25791" y="272562"/>
                  </a:lnTo>
                  <a:lnTo>
                    <a:pt x="26392" y="326034"/>
                  </a:lnTo>
                  <a:lnTo>
                    <a:pt x="26571" y="375803"/>
                  </a:lnTo>
                  <a:lnTo>
                    <a:pt x="25443" y="396311"/>
                  </a:lnTo>
                  <a:lnTo>
                    <a:pt x="23504" y="395228"/>
                  </a:lnTo>
                  <a:lnTo>
                    <a:pt x="21041" y="389828"/>
                  </a:lnTo>
                  <a:lnTo>
                    <a:pt x="17090" y="333066"/>
                  </a:lnTo>
                  <a:lnTo>
                    <a:pt x="19429" y="277487"/>
                  </a:lnTo>
                  <a:lnTo>
                    <a:pt x="30747" y="243265"/>
                  </a:lnTo>
                  <a:lnTo>
                    <a:pt x="36399" y="232367"/>
                  </a:lnTo>
                  <a:lnTo>
                    <a:pt x="46016" y="226271"/>
                  </a:lnTo>
                  <a:lnTo>
                    <a:pt x="72300" y="222617"/>
                  </a:lnTo>
                  <a:lnTo>
                    <a:pt x="97239" y="228013"/>
                  </a:lnTo>
                  <a:lnTo>
                    <a:pt x="127891" y="244204"/>
                  </a:lnTo>
                  <a:lnTo>
                    <a:pt x="144173" y="259444"/>
                  </a:lnTo>
                  <a:lnTo>
                    <a:pt x="165323" y="295501"/>
                  </a:lnTo>
                  <a:lnTo>
                    <a:pt x="183544" y="356375"/>
                  </a:lnTo>
                  <a:lnTo>
                    <a:pt x="192819" y="413806"/>
                  </a:lnTo>
                  <a:lnTo>
                    <a:pt x="191240" y="420930"/>
                  </a:lnTo>
                  <a:lnTo>
                    <a:pt x="187848" y="423340"/>
                  </a:lnTo>
                  <a:lnTo>
                    <a:pt x="183246" y="422606"/>
                  </a:lnTo>
                  <a:lnTo>
                    <a:pt x="180179" y="416268"/>
                  </a:lnTo>
                  <a:lnTo>
                    <a:pt x="176771" y="393628"/>
                  </a:lnTo>
                  <a:lnTo>
                    <a:pt x="181495" y="370308"/>
                  </a:lnTo>
                  <a:lnTo>
                    <a:pt x="197309" y="340568"/>
                  </a:lnTo>
                  <a:lnTo>
                    <a:pt x="223614" y="309558"/>
                  </a:lnTo>
                  <a:lnTo>
                    <a:pt x="285573" y="275850"/>
                  </a:lnTo>
                  <a:lnTo>
                    <a:pt x="337999" y="235013"/>
                  </a:lnTo>
                  <a:lnTo>
                    <a:pt x="341839" y="226866"/>
                  </a:lnTo>
                  <a:lnTo>
                    <a:pt x="342987" y="208454"/>
                  </a:lnTo>
                  <a:lnTo>
                    <a:pt x="336478" y="191692"/>
                  </a:lnTo>
                  <a:lnTo>
                    <a:pt x="331466" y="183947"/>
                  </a:lnTo>
                  <a:lnTo>
                    <a:pt x="316540" y="172221"/>
                  </a:lnTo>
                  <a:lnTo>
                    <a:pt x="307646" y="167457"/>
                  </a:lnTo>
                  <a:lnTo>
                    <a:pt x="282167" y="165282"/>
                  </a:lnTo>
                  <a:lnTo>
                    <a:pt x="254854" y="169385"/>
                  </a:lnTo>
                  <a:lnTo>
                    <a:pt x="234917" y="179007"/>
                  </a:lnTo>
                  <a:lnTo>
                    <a:pt x="221377" y="194202"/>
                  </a:lnTo>
                  <a:lnTo>
                    <a:pt x="212628" y="213824"/>
                  </a:lnTo>
                  <a:lnTo>
                    <a:pt x="208873" y="250009"/>
                  </a:lnTo>
                  <a:lnTo>
                    <a:pt x="220558" y="310563"/>
                  </a:lnTo>
                  <a:lnTo>
                    <a:pt x="236049" y="340283"/>
                  </a:lnTo>
                  <a:lnTo>
                    <a:pt x="255457" y="363907"/>
                  </a:lnTo>
                  <a:lnTo>
                    <a:pt x="287204" y="380135"/>
                  </a:lnTo>
                  <a:lnTo>
                    <a:pt x="326247" y="386764"/>
                  </a:lnTo>
                  <a:lnTo>
                    <a:pt x="377622" y="380854"/>
                  </a:lnTo>
                  <a:lnTo>
                    <a:pt x="39514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24440" y="293640"/>
              <a:ext cx="408970" cy="517170"/>
            </a:xfrm>
            <a:custGeom>
              <a:avLst/>
              <a:gdLst/>
              <a:ahLst/>
              <a:cxnLst/>
              <a:rect l="0" t="0" r="0" b="0"/>
              <a:pathLst>
                <a:path w="408970" h="517170">
                  <a:moveTo>
                    <a:pt x="103643" y="411769"/>
                  </a:moveTo>
                  <a:lnTo>
                    <a:pt x="119284" y="393788"/>
                  </a:lnTo>
                  <a:lnTo>
                    <a:pt x="127362" y="376871"/>
                  </a:lnTo>
                  <a:lnTo>
                    <a:pt x="132898" y="342027"/>
                  </a:lnTo>
                  <a:lnTo>
                    <a:pt x="127953" y="318771"/>
                  </a:lnTo>
                  <a:lnTo>
                    <a:pt x="112015" y="289068"/>
                  </a:lnTo>
                  <a:lnTo>
                    <a:pt x="105715" y="280835"/>
                  </a:lnTo>
                  <a:lnTo>
                    <a:pt x="86237" y="271688"/>
                  </a:lnTo>
                  <a:lnTo>
                    <a:pt x="74491" y="269248"/>
                  </a:lnTo>
                  <a:lnTo>
                    <a:pt x="63152" y="271132"/>
                  </a:lnTo>
                  <a:lnTo>
                    <a:pt x="41193" y="282583"/>
                  </a:lnTo>
                  <a:lnTo>
                    <a:pt x="25974" y="299371"/>
                  </a:lnTo>
                  <a:lnTo>
                    <a:pt x="6672" y="338744"/>
                  </a:lnTo>
                  <a:lnTo>
                    <a:pt x="0" y="388722"/>
                  </a:lnTo>
                  <a:lnTo>
                    <a:pt x="1802" y="440535"/>
                  </a:lnTo>
                  <a:lnTo>
                    <a:pt x="13027" y="474104"/>
                  </a:lnTo>
                  <a:lnTo>
                    <a:pt x="37780" y="511300"/>
                  </a:lnTo>
                  <a:lnTo>
                    <a:pt x="46866" y="515557"/>
                  </a:lnTo>
                  <a:lnTo>
                    <a:pt x="69440" y="517169"/>
                  </a:lnTo>
                  <a:lnTo>
                    <a:pt x="88831" y="510866"/>
                  </a:lnTo>
                  <a:lnTo>
                    <a:pt x="106419" y="497926"/>
                  </a:lnTo>
                  <a:lnTo>
                    <a:pt x="133711" y="464333"/>
                  </a:lnTo>
                  <a:lnTo>
                    <a:pt x="157718" y="407941"/>
                  </a:lnTo>
                  <a:lnTo>
                    <a:pt x="179055" y="352001"/>
                  </a:lnTo>
                  <a:lnTo>
                    <a:pt x="187299" y="295241"/>
                  </a:lnTo>
                  <a:lnTo>
                    <a:pt x="194590" y="235432"/>
                  </a:lnTo>
                  <a:lnTo>
                    <a:pt x="196101" y="183006"/>
                  </a:lnTo>
                  <a:lnTo>
                    <a:pt x="191999" y="121849"/>
                  </a:lnTo>
                  <a:lnTo>
                    <a:pt x="193669" y="61133"/>
                  </a:lnTo>
                  <a:lnTo>
                    <a:pt x="183427" y="4686"/>
                  </a:lnTo>
                  <a:lnTo>
                    <a:pt x="180229" y="0"/>
                  </a:lnTo>
                  <a:lnTo>
                    <a:pt x="176927" y="386"/>
                  </a:lnTo>
                  <a:lnTo>
                    <a:pt x="173556" y="4153"/>
                  </a:lnTo>
                  <a:lnTo>
                    <a:pt x="164582" y="61719"/>
                  </a:lnTo>
                  <a:lnTo>
                    <a:pt x="157924" y="122695"/>
                  </a:lnTo>
                  <a:lnTo>
                    <a:pt x="156771" y="170659"/>
                  </a:lnTo>
                  <a:lnTo>
                    <a:pt x="162018" y="231275"/>
                  </a:lnTo>
                  <a:lnTo>
                    <a:pt x="167802" y="274227"/>
                  </a:lnTo>
                  <a:lnTo>
                    <a:pt x="177635" y="334751"/>
                  </a:lnTo>
                  <a:lnTo>
                    <a:pt x="184838" y="389729"/>
                  </a:lnTo>
                  <a:lnTo>
                    <a:pt x="188862" y="421860"/>
                  </a:lnTo>
                  <a:lnTo>
                    <a:pt x="198450" y="443940"/>
                  </a:lnTo>
                  <a:lnTo>
                    <a:pt x="201943" y="446084"/>
                  </a:lnTo>
                  <a:lnTo>
                    <a:pt x="204271" y="442835"/>
                  </a:lnTo>
                  <a:lnTo>
                    <a:pt x="214758" y="384528"/>
                  </a:lnTo>
                  <a:lnTo>
                    <a:pt x="219833" y="376061"/>
                  </a:lnTo>
                  <a:lnTo>
                    <a:pt x="226727" y="371586"/>
                  </a:lnTo>
                  <a:lnTo>
                    <a:pt x="243744" y="369733"/>
                  </a:lnTo>
                  <a:lnTo>
                    <a:pt x="305034" y="374879"/>
                  </a:lnTo>
                  <a:lnTo>
                    <a:pt x="354514" y="365098"/>
                  </a:lnTo>
                  <a:lnTo>
                    <a:pt x="363307" y="359598"/>
                  </a:lnTo>
                  <a:lnTo>
                    <a:pt x="376197" y="344128"/>
                  </a:lnTo>
                  <a:lnTo>
                    <a:pt x="390030" y="310099"/>
                  </a:lnTo>
                  <a:lnTo>
                    <a:pt x="388463" y="287034"/>
                  </a:lnTo>
                  <a:lnTo>
                    <a:pt x="384770" y="275969"/>
                  </a:lnTo>
                  <a:lnTo>
                    <a:pt x="371308" y="257437"/>
                  </a:lnTo>
                  <a:lnTo>
                    <a:pt x="362805" y="249219"/>
                  </a:lnTo>
                  <a:lnTo>
                    <a:pt x="352456" y="244911"/>
                  </a:lnTo>
                  <a:lnTo>
                    <a:pt x="328480" y="243243"/>
                  </a:lnTo>
                  <a:lnTo>
                    <a:pt x="308465" y="249521"/>
                  </a:lnTo>
                  <a:lnTo>
                    <a:pt x="291771" y="261280"/>
                  </a:lnTo>
                  <a:lnTo>
                    <a:pt x="270388" y="287631"/>
                  </a:lnTo>
                  <a:lnTo>
                    <a:pt x="260420" y="307463"/>
                  </a:lnTo>
                  <a:lnTo>
                    <a:pt x="258330" y="331096"/>
                  </a:lnTo>
                  <a:lnTo>
                    <a:pt x="266519" y="384395"/>
                  </a:lnTo>
                  <a:lnTo>
                    <a:pt x="281741" y="438814"/>
                  </a:lnTo>
                  <a:lnTo>
                    <a:pt x="320422" y="489810"/>
                  </a:lnTo>
                  <a:lnTo>
                    <a:pt x="341148" y="499096"/>
                  </a:lnTo>
                  <a:lnTo>
                    <a:pt x="353227" y="501572"/>
                  </a:lnTo>
                  <a:lnTo>
                    <a:pt x="363619" y="500884"/>
                  </a:lnTo>
                  <a:lnTo>
                    <a:pt x="408969" y="485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90058" y="565594"/>
              <a:ext cx="153922" cy="216586"/>
            </a:xfrm>
            <a:custGeom>
              <a:avLst/>
              <a:gdLst/>
              <a:ahLst/>
              <a:cxnLst/>
              <a:rect l="0" t="0" r="0" b="0"/>
              <a:pathLst>
                <a:path w="153922" h="216586">
                  <a:moveTo>
                    <a:pt x="90750" y="24001"/>
                  </a:moveTo>
                  <a:lnTo>
                    <a:pt x="72770" y="8360"/>
                  </a:lnTo>
                  <a:lnTo>
                    <a:pt x="55853" y="282"/>
                  </a:lnTo>
                  <a:lnTo>
                    <a:pt x="47598" y="0"/>
                  </a:lnTo>
                  <a:lnTo>
                    <a:pt x="32187" y="5925"/>
                  </a:lnTo>
                  <a:lnTo>
                    <a:pt x="10356" y="28004"/>
                  </a:lnTo>
                  <a:lnTo>
                    <a:pt x="2377" y="49957"/>
                  </a:lnTo>
                  <a:lnTo>
                    <a:pt x="0" y="75311"/>
                  </a:lnTo>
                  <a:lnTo>
                    <a:pt x="11021" y="138022"/>
                  </a:lnTo>
                  <a:lnTo>
                    <a:pt x="25435" y="180405"/>
                  </a:lnTo>
                  <a:lnTo>
                    <a:pt x="36765" y="197239"/>
                  </a:lnTo>
                  <a:lnTo>
                    <a:pt x="52718" y="209401"/>
                  </a:lnTo>
                  <a:lnTo>
                    <a:pt x="61886" y="214281"/>
                  </a:lnTo>
                  <a:lnTo>
                    <a:pt x="81431" y="216585"/>
                  </a:lnTo>
                  <a:lnTo>
                    <a:pt x="100646" y="212539"/>
                  </a:lnTo>
                  <a:lnTo>
                    <a:pt x="132046" y="190878"/>
                  </a:lnTo>
                  <a:lnTo>
                    <a:pt x="153921" y="171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96623" y="631709"/>
              <a:ext cx="21057" cy="157929"/>
            </a:xfrm>
            <a:custGeom>
              <a:avLst/>
              <a:gdLst/>
              <a:ahLst/>
              <a:cxnLst/>
              <a:rect l="0" t="0" r="0" b="0"/>
              <a:pathLst>
                <a:path w="21057" h="157929">
                  <a:moveTo>
                    <a:pt x="0" y="0"/>
                  </a:moveTo>
                  <a:lnTo>
                    <a:pt x="0" y="54145"/>
                  </a:lnTo>
                  <a:lnTo>
                    <a:pt x="5588" y="103502"/>
                  </a:lnTo>
                  <a:lnTo>
                    <a:pt x="2105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96623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70322" y="570089"/>
              <a:ext cx="272337" cy="240606"/>
            </a:xfrm>
            <a:custGeom>
              <a:avLst/>
              <a:gdLst/>
              <a:ahLst/>
              <a:cxnLst/>
              <a:rect l="0" t="0" r="0" b="0"/>
              <a:pathLst>
                <a:path w="272337" h="240606">
                  <a:moveTo>
                    <a:pt x="0" y="40563"/>
                  </a:moveTo>
                  <a:lnTo>
                    <a:pt x="17958" y="103991"/>
                  </a:lnTo>
                  <a:lnTo>
                    <a:pt x="36301" y="158739"/>
                  </a:lnTo>
                  <a:lnTo>
                    <a:pt x="32154" y="104370"/>
                  </a:lnTo>
                  <a:lnTo>
                    <a:pt x="31698" y="47405"/>
                  </a:lnTo>
                  <a:lnTo>
                    <a:pt x="31660" y="31086"/>
                  </a:lnTo>
                  <a:lnTo>
                    <a:pt x="35145" y="19037"/>
                  </a:lnTo>
                  <a:lnTo>
                    <a:pt x="40977" y="9835"/>
                  </a:lnTo>
                  <a:lnTo>
                    <a:pt x="48375" y="2530"/>
                  </a:lnTo>
                  <a:lnTo>
                    <a:pt x="55647" y="0"/>
                  </a:lnTo>
                  <a:lnTo>
                    <a:pt x="62834" y="653"/>
                  </a:lnTo>
                  <a:lnTo>
                    <a:pt x="69965" y="3428"/>
                  </a:lnTo>
                  <a:lnTo>
                    <a:pt x="84128" y="18989"/>
                  </a:lnTo>
                  <a:lnTo>
                    <a:pt x="118140" y="79316"/>
                  </a:lnTo>
                  <a:lnTo>
                    <a:pt x="139762" y="134877"/>
                  </a:lnTo>
                  <a:lnTo>
                    <a:pt x="142308" y="137364"/>
                  </a:lnTo>
                  <a:lnTo>
                    <a:pt x="144004" y="134343"/>
                  </a:lnTo>
                  <a:lnTo>
                    <a:pt x="148121" y="76050"/>
                  </a:lnTo>
                  <a:lnTo>
                    <a:pt x="156842" y="36000"/>
                  </a:lnTo>
                  <a:lnTo>
                    <a:pt x="167583" y="16698"/>
                  </a:lnTo>
                  <a:lnTo>
                    <a:pt x="174893" y="12955"/>
                  </a:lnTo>
                  <a:lnTo>
                    <a:pt x="183276" y="12799"/>
                  </a:lnTo>
                  <a:lnTo>
                    <a:pt x="192374" y="15035"/>
                  </a:lnTo>
                  <a:lnTo>
                    <a:pt x="208722" y="26878"/>
                  </a:lnTo>
                  <a:lnTo>
                    <a:pt x="251488" y="81525"/>
                  </a:lnTo>
                  <a:lnTo>
                    <a:pt x="266627" y="121980"/>
                  </a:lnTo>
                  <a:lnTo>
                    <a:pt x="272336" y="177572"/>
                  </a:lnTo>
                  <a:lnTo>
                    <a:pt x="270204" y="213350"/>
                  </a:lnTo>
                  <a:lnTo>
                    <a:pt x="263213" y="240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525108" y="581940"/>
              <a:ext cx="224282" cy="228755"/>
            </a:xfrm>
            <a:custGeom>
              <a:avLst/>
              <a:gdLst/>
              <a:ahLst/>
              <a:cxnLst/>
              <a:rect l="0" t="0" r="0" b="0"/>
              <a:pathLst>
                <a:path w="224282" h="228755">
                  <a:moveTo>
                    <a:pt x="66354" y="144526"/>
                  </a:moveTo>
                  <a:lnTo>
                    <a:pt x="77532" y="133347"/>
                  </a:lnTo>
                  <a:lnTo>
                    <a:pt x="90073" y="104039"/>
                  </a:lnTo>
                  <a:lnTo>
                    <a:pt x="95608" y="65719"/>
                  </a:lnTo>
                  <a:lnTo>
                    <a:pt x="91660" y="30319"/>
                  </a:lnTo>
                  <a:lnTo>
                    <a:pt x="79940" y="11489"/>
                  </a:lnTo>
                  <a:lnTo>
                    <a:pt x="71902" y="3192"/>
                  </a:lnTo>
                  <a:lnTo>
                    <a:pt x="63033" y="0"/>
                  </a:lnTo>
                  <a:lnTo>
                    <a:pt x="53611" y="212"/>
                  </a:lnTo>
                  <a:lnTo>
                    <a:pt x="43821" y="2693"/>
                  </a:lnTo>
                  <a:lnTo>
                    <a:pt x="36124" y="7857"/>
                  </a:lnTo>
                  <a:lnTo>
                    <a:pt x="24452" y="22953"/>
                  </a:lnTo>
                  <a:lnTo>
                    <a:pt x="3673" y="79788"/>
                  </a:lnTo>
                  <a:lnTo>
                    <a:pt x="0" y="90839"/>
                  </a:lnTo>
                  <a:lnTo>
                    <a:pt x="420" y="134338"/>
                  </a:lnTo>
                  <a:lnTo>
                    <a:pt x="7953" y="173093"/>
                  </a:lnTo>
                  <a:lnTo>
                    <a:pt x="23184" y="201213"/>
                  </a:lnTo>
                  <a:lnTo>
                    <a:pt x="31724" y="205714"/>
                  </a:lnTo>
                  <a:lnTo>
                    <a:pt x="53692" y="207595"/>
                  </a:lnTo>
                  <a:lnTo>
                    <a:pt x="63762" y="202950"/>
                  </a:lnTo>
                  <a:lnTo>
                    <a:pt x="81190" y="185310"/>
                  </a:lnTo>
                  <a:lnTo>
                    <a:pt x="98566" y="154660"/>
                  </a:lnTo>
                  <a:lnTo>
                    <a:pt x="107682" y="113816"/>
                  </a:lnTo>
                  <a:lnTo>
                    <a:pt x="110283" y="115864"/>
                  </a:lnTo>
                  <a:lnTo>
                    <a:pt x="135924" y="166764"/>
                  </a:lnTo>
                  <a:lnTo>
                    <a:pt x="167314" y="202341"/>
                  </a:lnTo>
                  <a:lnTo>
                    <a:pt x="194534" y="219108"/>
                  </a:lnTo>
                  <a:lnTo>
                    <a:pt x="224281" y="228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828028" y="284269"/>
              <a:ext cx="16118" cy="536954"/>
            </a:xfrm>
            <a:custGeom>
              <a:avLst/>
              <a:gdLst/>
              <a:ahLst/>
              <a:cxnLst/>
              <a:rect l="0" t="0" r="0" b="0"/>
              <a:pathLst>
                <a:path w="16118" h="536954">
                  <a:moveTo>
                    <a:pt x="5588" y="0"/>
                  </a:moveTo>
                  <a:lnTo>
                    <a:pt x="0" y="62093"/>
                  </a:lnTo>
                  <a:lnTo>
                    <a:pt x="2113" y="122383"/>
                  </a:lnTo>
                  <a:lnTo>
                    <a:pt x="4559" y="177161"/>
                  </a:lnTo>
                  <a:lnTo>
                    <a:pt x="5284" y="228617"/>
                  </a:lnTo>
                  <a:lnTo>
                    <a:pt x="5498" y="280908"/>
                  </a:lnTo>
                  <a:lnTo>
                    <a:pt x="6741" y="342574"/>
                  </a:lnTo>
                  <a:lnTo>
                    <a:pt x="13918" y="399815"/>
                  </a:lnTo>
                  <a:lnTo>
                    <a:pt x="15466" y="448357"/>
                  </a:lnTo>
                  <a:lnTo>
                    <a:pt x="15924" y="497834"/>
                  </a:lnTo>
                  <a:lnTo>
                    <a:pt x="16117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000207" y="1116020"/>
            <a:ext cx="3411234" cy="821224"/>
            <a:chOff x="1000207" y="1116020"/>
            <a:chExt cx="3411234" cy="821224"/>
          </a:xfrm>
        </p:grpSpPr>
        <p:sp>
          <p:nvSpPr>
            <p:cNvPr id="43" name="Freeform 42"/>
            <p:cNvSpPr/>
            <p:nvPr/>
          </p:nvSpPr>
          <p:spPr>
            <a:xfrm>
              <a:off x="1052849" y="1452932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9065" y="215657"/>
                  </a:lnTo>
                  <a:lnTo>
                    <a:pt x="10095" y="275248"/>
                  </a:lnTo>
                  <a:lnTo>
                    <a:pt x="15990" y="331770"/>
                  </a:lnTo>
                  <a:lnTo>
                    <a:pt x="19556" y="391150"/>
                  </a:lnTo>
                  <a:lnTo>
                    <a:pt x="20761" y="453777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00207" y="1343468"/>
              <a:ext cx="245300" cy="235807"/>
            </a:xfrm>
            <a:custGeom>
              <a:avLst/>
              <a:gdLst/>
              <a:ahLst/>
              <a:cxnLst/>
              <a:rect l="0" t="0" r="0" b="0"/>
              <a:pathLst>
                <a:path w="245300" h="235807">
                  <a:moveTo>
                    <a:pt x="0" y="98936"/>
                  </a:moveTo>
                  <a:lnTo>
                    <a:pt x="20243" y="54973"/>
                  </a:lnTo>
                  <a:lnTo>
                    <a:pt x="44992" y="30278"/>
                  </a:lnTo>
                  <a:lnTo>
                    <a:pt x="85966" y="9378"/>
                  </a:lnTo>
                  <a:lnTo>
                    <a:pt x="123217" y="0"/>
                  </a:lnTo>
                  <a:lnTo>
                    <a:pt x="146010" y="1542"/>
                  </a:lnTo>
                  <a:lnTo>
                    <a:pt x="164719" y="9246"/>
                  </a:lnTo>
                  <a:lnTo>
                    <a:pt x="210294" y="41111"/>
                  </a:lnTo>
                  <a:lnTo>
                    <a:pt x="232845" y="68934"/>
                  </a:lnTo>
                  <a:lnTo>
                    <a:pt x="243087" y="89111"/>
                  </a:lnTo>
                  <a:lnTo>
                    <a:pt x="245299" y="112897"/>
                  </a:lnTo>
                  <a:lnTo>
                    <a:pt x="237187" y="160705"/>
                  </a:lnTo>
                  <a:lnTo>
                    <a:pt x="222096" y="187688"/>
                  </a:lnTo>
                  <a:lnTo>
                    <a:pt x="191628" y="210501"/>
                  </a:lnTo>
                  <a:lnTo>
                    <a:pt x="158554" y="226488"/>
                  </a:lnTo>
                  <a:lnTo>
                    <a:pt x="106393" y="234579"/>
                  </a:lnTo>
                  <a:lnTo>
                    <a:pt x="94756" y="235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57919" y="1415758"/>
              <a:ext cx="155945" cy="166504"/>
            </a:xfrm>
            <a:custGeom>
              <a:avLst/>
              <a:gdLst/>
              <a:ahLst/>
              <a:cxnLst/>
              <a:rect l="0" t="0" r="0" b="0"/>
              <a:pathLst>
                <a:path w="155945" h="166504">
                  <a:moveTo>
                    <a:pt x="100257" y="5589"/>
                  </a:moveTo>
                  <a:lnTo>
                    <a:pt x="83489" y="0"/>
                  </a:lnTo>
                  <a:lnTo>
                    <a:pt x="65898" y="375"/>
                  </a:lnTo>
                  <a:lnTo>
                    <a:pt x="47552" y="5611"/>
                  </a:lnTo>
                  <a:lnTo>
                    <a:pt x="31599" y="15737"/>
                  </a:lnTo>
                  <a:lnTo>
                    <a:pt x="9464" y="40181"/>
                  </a:lnTo>
                  <a:lnTo>
                    <a:pt x="1413" y="65807"/>
                  </a:lnTo>
                  <a:lnTo>
                    <a:pt x="0" y="106879"/>
                  </a:lnTo>
                  <a:lnTo>
                    <a:pt x="5395" y="128985"/>
                  </a:lnTo>
                  <a:lnTo>
                    <a:pt x="15592" y="146610"/>
                  </a:lnTo>
                  <a:lnTo>
                    <a:pt x="31043" y="159122"/>
                  </a:lnTo>
                  <a:lnTo>
                    <a:pt x="40076" y="164096"/>
                  </a:lnTo>
                  <a:lnTo>
                    <a:pt x="62591" y="166503"/>
                  </a:lnTo>
                  <a:lnTo>
                    <a:pt x="87026" y="162504"/>
                  </a:lnTo>
                  <a:lnTo>
                    <a:pt x="119343" y="147099"/>
                  </a:lnTo>
                  <a:lnTo>
                    <a:pt x="136426" y="134383"/>
                  </a:lnTo>
                  <a:lnTo>
                    <a:pt x="153607" y="108481"/>
                  </a:lnTo>
                  <a:lnTo>
                    <a:pt x="155944" y="88753"/>
                  </a:lnTo>
                  <a:lnTo>
                    <a:pt x="147911" y="47493"/>
                  </a:lnTo>
                  <a:lnTo>
                    <a:pt x="132834" y="21644"/>
                  </a:lnTo>
                  <a:lnTo>
                    <a:pt x="123314" y="12724"/>
                  </a:lnTo>
                  <a:lnTo>
                    <a:pt x="110785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71216" y="1442404"/>
              <a:ext cx="13303" cy="126343"/>
            </a:xfrm>
            <a:custGeom>
              <a:avLst/>
              <a:gdLst/>
              <a:ahLst/>
              <a:cxnLst/>
              <a:rect l="0" t="0" r="0" b="0"/>
              <a:pathLst>
                <a:path w="13303" h="126343">
                  <a:moveTo>
                    <a:pt x="13302" y="0"/>
                  </a:moveTo>
                  <a:lnTo>
                    <a:pt x="2123" y="11178"/>
                  </a:lnTo>
                  <a:lnTo>
                    <a:pt x="0" y="17980"/>
                  </a:lnTo>
                  <a:lnTo>
                    <a:pt x="2177" y="69741"/>
                  </a:lnTo>
                  <a:lnTo>
                    <a:pt x="277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31875" y="131606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58217" y="1389797"/>
              <a:ext cx="120062" cy="157893"/>
            </a:xfrm>
            <a:custGeom>
              <a:avLst/>
              <a:gdLst/>
              <a:ahLst/>
              <a:cxnLst/>
              <a:rect l="0" t="0" r="0" b="0"/>
              <a:pathLst>
                <a:path w="120062" h="157893">
                  <a:moveTo>
                    <a:pt x="0" y="63135"/>
                  </a:moveTo>
                  <a:lnTo>
                    <a:pt x="3120" y="105827"/>
                  </a:lnTo>
                  <a:lnTo>
                    <a:pt x="6066" y="118374"/>
                  </a:lnTo>
                  <a:lnTo>
                    <a:pt x="1030" y="70814"/>
                  </a:lnTo>
                  <a:lnTo>
                    <a:pt x="5895" y="33825"/>
                  </a:lnTo>
                  <a:lnTo>
                    <a:pt x="20334" y="6228"/>
                  </a:lnTo>
                  <a:lnTo>
                    <a:pt x="27594" y="1800"/>
                  </a:lnTo>
                  <a:lnTo>
                    <a:pt x="45019" y="0"/>
                  </a:lnTo>
                  <a:lnTo>
                    <a:pt x="61343" y="6219"/>
                  </a:lnTo>
                  <a:lnTo>
                    <a:pt x="68971" y="11153"/>
                  </a:lnTo>
                  <a:lnTo>
                    <a:pt x="90886" y="40454"/>
                  </a:lnTo>
                  <a:lnTo>
                    <a:pt x="110846" y="99512"/>
                  </a:lnTo>
                  <a:lnTo>
                    <a:pt x="120061" y="138514"/>
                  </a:lnTo>
                  <a:lnTo>
                    <a:pt x="119815" y="144973"/>
                  </a:lnTo>
                  <a:lnTo>
                    <a:pt x="115814" y="157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48381" y="1147606"/>
              <a:ext cx="15920" cy="379027"/>
            </a:xfrm>
            <a:custGeom>
              <a:avLst/>
              <a:gdLst/>
              <a:ahLst/>
              <a:cxnLst/>
              <a:rect l="0" t="0" r="0" b="0"/>
              <a:pathLst>
                <a:path w="15920" h="379027">
                  <a:moveTo>
                    <a:pt x="9878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927" y="219113"/>
                  </a:lnTo>
                  <a:lnTo>
                    <a:pt x="9690" y="282144"/>
                  </a:lnTo>
                  <a:lnTo>
                    <a:pt x="15919" y="344604"/>
                  </a:lnTo>
                  <a:lnTo>
                    <a:pt x="987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95088" y="1295005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51428" y="7235"/>
                  </a:lnTo>
                  <a:lnTo>
                    <a:pt x="98325" y="12997"/>
                  </a:lnTo>
                  <a:lnTo>
                    <a:pt x="36518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10984" y="1116020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3120" y="201764"/>
                  </a:lnTo>
                  <a:lnTo>
                    <a:pt x="9065" y="264983"/>
                  </a:lnTo>
                  <a:lnTo>
                    <a:pt x="10239" y="320191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05699" y="1252891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6954" y="3119"/>
                  </a:lnTo>
                  <a:lnTo>
                    <a:pt x="112007" y="14654"/>
                  </a:lnTo>
                  <a:lnTo>
                    <a:pt x="56093" y="28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20449" y="1331530"/>
              <a:ext cx="138254" cy="148543"/>
            </a:xfrm>
            <a:custGeom>
              <a:avLst/>
              <a:gdLst/>
              <a:ahLst/>
              <a:cxnLst/>
              <a:rect l="0" t="0" r="0" b="0"/>
              <a:pathLst>
                <a:path w="138254" h="148543">
                  <a:moveTo>
                    <a:pt x="69520" y="5589"/>
                  </a:moveTo>
                  <a:lnTo>
                    <a:pt x="52752" y="0"/>
                  </a:lnTo>
                  <a:lnTo>
                    <a:pt x="45473" y="693"/>
                  </a:lnTo>
                  <a:lnTo>
                    <a:pt x="31146" y="7702"/>
                  </a:lnTo>
                  <a:lnTo>
                    <a:pt x="9926" y="35981"/>
                  </a:lnTo>
                  <a:lnTo>
                    <a:pt x="0" y="73995"/>
                  </a:lnTo>
                  <a:lnTo>
                    <a:pt x="3917" y="97993"/>
                  </a:lnTo>
                  <a:lnTo>
                    <a:pt x="19276" y="128114"/>
                  </a:lnTo>
                  <a:lnTo>
                    <a:pt x="25495" y="136405"/>
                  </a:lnTo>
                  <a:lnTo>
                    <a:pt x="48004" y="145618"/>
                  </a:lnTo>
                  <a:lnTo>
                    <a:pt x="75165" y="148542"/>
                  </a:lnTo>
                  <a:lnTo>
                    <a:pt x="98935" y="145943"/>
                  </a:lnTo>
                  <a:lnTo>
                    <a:pt x="118078" y="134649"/>
                  </a:lnTo>
                  <a:lnTo>
                    <a:pt x="126458" y="126724"/>
                  </a:lnTo>
                  <a:lnTo>
                    <a:pt x="135770" y="105440"/>
                  </a:lnTo>
                  <a:lnTo>
                    <a:pt x="138253" y="93213"/>
                  </a:lnTo>
                  <a:lnTo>
                    <a:pt x="137568" y="82722"/>
                  </a:lnTo>
                  <a:lnTo>
                    <a:pt x="130569" y="64827"/>
                  </a:lnTo>
                  <a:lnTo>
                    <a:pt x="116540" y="52194"/>
                  </a:lnTo>
                  <a:lnTo>
                    <a:pt x="99776" y="43850"/>
                  </a:lnTo>
                  <a:lnTo>
                    <a:pt x="6952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84808" y="1179191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10723" y="171351"/>
                  </a:lnTo>
                  <a:lnTo>
                    <a:pt x="18669" y="230813"/>
                  </a:lnTo>
                  <a:lnTo>
                    <a:pt x="27978" y="292135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68994" y="1295005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193225" y="0"/>
                  </a:lnTo>
                  <a:lnTo>
                    <a:pt x="134095" y="0"/>
                  </a:lnTo>
                  <a:lnTo>
                    <a:pt x="77354" y="0"/>
                  </a:lnTo>
                  <a:lnTo>
                    <a:pt x="2732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11150" y="1158134"/>
              <a:ext cx="336913" cy="306789"/>
            </a:xfrm>
            <a:custGeom>
              <a:avLst/>
              <a:gdLst/>
              <a:ahLst/>
              <a:cxnLst/>
              <a:rect l="0" t="0" r="0" b="0"/>
              <a:pathLst>
                <a:path w="336913" h="306789">
                  <a:moveTo>
                    <a:pt x="0" y="0"/>
                  </a:moveTo>
                  <a:lnTo>
                    <a:pt x="3119" y="54145"/>
                  </a:lnTo>
                  <a:lnTo>
                    <a:pt x="11453" y="101441"/>
                  </a:lnTo>
                  <a:lnTo>
                    <a:pt x="24749" y="163537"/>
                  </a:lnTo>
                  <a:lnTo>
                    <a:pt x="38640" y="218004"/>
                  </a:lnTo>
                  <a:lnTo>
                    <a:pt x="49530" y="273823"/>
                  </a:lnTo>
                  <a:lnTo>
                    <a:pt x="50089" y="293665"/>
                  </a:lnTo>
                  <a:lnTo>
                    <a:pt x="48601" y="294042"/>
                  </a:lnTo>
                  <a:lnTo>
                    <a:pt x="46438" y="290785"/>
                  </a:lnTo>
                  <a:lnTo>
                    <a:pt x="43395" y="263843"/>
                  </a:lnTo>
                  <a:lnTo>
                    <a:pt x="48083" y="231814"/>
                  </a:lnTo>
                  <a:lnTo>
                    <a:pt x="62470" y="205686"/>
                  </a:lnTo>
                  <a:lnTo>
                    <a:pt x="78067" y="193582"/>
                  </a:lnTo>
                  <a:lnTo>
                    <a:pt x="87140" y="188716"/>
                  </a:lnTo>
                  <a:lnTo>
                    <a:pt x="106579" y="186429"/>
                  </a:lnTo>
                  <a:lnTo>
                    <a:pt x="116676" y="187457"/>
                  </a:lnTo>
                  <a:lnTo>
                    <a:pt x="134134" y="197958"/>
                  </a:lnTo>
                  <a:lnTo>
                    <a:pt x="164406" y="233295"/>
                  </a:lnTo>
                  <a:lnTo>
                    <a:pt x="180254" y="269296"/>
                  </a:lnTo>
                  <a:lnTo>
                    <a:pt x="182278" y="292823"/>
                  </a:lnTo>
                  <a:lnTo>
                    <a:pt x="180448" y="306788"/>
                  </a:lnTo>
                  <a:lnTo>
                    <a:pt x="179635" y="297397"/>
                  </a:lnTo>
                  <a:lnTo>
                    <a:pt x="190355" y="271392"/>
                  </a:lnTo>
                  <a:lnTo>
                    <a:pt x="213939" y="247049"/>
                  </a:lnTo>
                  <a:lnTo>
                    <a:pt x="268869" y="219086"/>
                  </a:lnTo>
                  <a:lnTo>
                    <a:pt x="284444" y="204996"/>
                  </a:lnTo>
                  <a:lnTo>
                    <a:pt x="295265" y="187036"/>
                  </a:lnTo>
                  <a:lnTo>
                    <a:pt x="296279" y="177333"/>
                  </a:lnTo>
                  <a:lnTo>
                    <a:pt x="291167" y="157194"/>
                  </a:lnTo>
                  <a:lnTo>
                    <a:pt x="277976" y="139664"/>
                  </a:lnTo>
                  <a:lnTo>
                    <a:pt x="269545" y="131714"/>
                  </a:lnTo>
                  <a:lnTo>
                    <a:pt x="260415" y="127584"/>
                  </a:lnTo>
                  <a:lnTo>
                    <a:pt x="240912" y="126114"/>
                  </a:lnTo>
                  <a:lnTo>
                    <a:pt x="210202" y="131864"/>
                  </a:lnTo>
                  <a:lnTo>
                    <a:pt x="184464" y="146566"/>
                  </a:lnTo>
                  <a:lnTo>
                    <a:pt x="172451" y="162237"/>
                  </a:lnTo>
                  <a:lnTo>
                    <a:pt x="167610" y="171329"/>
                  </a:lnTo>
                  <a:lnTo>
                    <a:pt x="165350" y="190790"/>
                  </a:lnTo>
                  <a:lnTo>
                    <a:pt x="169415" y="212308"/>
                  </a:lnTo>
                  <a:lnTo>
                    <a:pt x="184858" y="248390"/>
                  </a:lnTo>
                  <a:lnTo>
                    <a:pt x="197583" y="266763"/>
                  </a:lnTo>
                  <a:lnTo>
                    <a:pt x="214156" y="279609"/>
                  </a:lnTo>
                  <a:lnTo>
                    <a:pt x="258981" y="297387"/>
                  </a:lnTo>
                  <a:lnTo>
                    <a:pt x="299133" y="302974"/>
                  </a:lnTo>
                  <a:lnTo>
                    <a:pt x="317392" y="301162"/>
                  </a:lnTo>
                  <a:lnTo>
                    <a:pt x="33691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18604" y="1305836"/>
              <a:ext cx="134785" cy="181045"/>
            </a:xfrm>
            <a:custGeom>
              <a:avLst/>
              <a:gdLst/>
              <a:ahLst/>
              <a:cxnLst/>
              <a:rect l="0" t="0" r="0" b="0"/>
              <a:pathLst>
                <a:path w="134785" h="181045">
                  <a:moveTo>
                    <a:pt x="8442" y="62868"/>
                  </a:moveTo>
                  <a:lnTo>
                    <a:pt x="26400" y="126296"/>
                  </a:lnTo>
                  <a:lnTo>
                    <a:pt x="43592" y="178716"/>
                  </a:lnTo>
                  <a:lnTo>
                    <a:pt x="43573" y="181044"/>
                  </a:lnTo>
                  <a:lnTo>
                    <a:pt x="33539" y="163134"/>
                  </a:lnTo>
                  <a:lnTo>
                    <a:pt x="15531" y="109260"/>
                  </a:lnTo>
                  <a:lnTo>
                    <a:pt x="1043" y="49783"/>
                  </a:lnTo>
                  <a:lnTo>
                    <a:pt x="0" y="36598"/>
                  </a:lnTo>
                  <a:lnTo>
                    <a:pt x="2814" y="25467"/>
                  </a:lnTo>
                  <a:lnTo>
                    <a:pt x="15299" y="6861"/>
                  </a:lnTo>
                  <a:lnTo>
                    <a:pt x="23542" y="2134"/>
                  </a:lnTo>
                  <a:lnTo>
                    <a:pt x="42060" y="0"/>
                  </a:lnTo>
                  <a:lnTo>
                    <a:pt x="103377" y="14378"/>
                  </a:lnTo>
                  <a:lnTo>
                    <a:pt x="134784" y="20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06031" y="1316062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16559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27088" y="1311686"/>
              <a:ext cx="229542" cy="341289"/>
            </a:xfrm>
            <a:custGeom>
              <a:avLst/>
              <a:gdLst/>
              <a:ahLst/>
              <a:cxnLst/>
              <a:rect l="0" t="0" r="0" b="0"/>
              <a:pathLst>
                <a:path w="229542" h="341289">
                  <a:moveTo>
                    <a:pt x="147399" y="109661"/>
                  </a:moveTo>
                  <a:lnTo>
                    <a:pt x="163040" y="91680"/>
                  </a:lnTo>
                  <a:lnTo>
                    <a:pt x="171118" y="74763"/>
                  </a:lnTo>
                  <a:lnTo>
                    <a:pt x="172368" y="55546"/>
                  </a:lnTo>
                  <a:lnTo>
                    <a:pt x="167855" y="35307"/>
                  </a:lnTo>
                  <a:lnTo>
                    <a:pt x="158050" y="14613"/>
                  </a:lnTo>
                  <a:lnTo>
                    <a:pt x="149820" y="7691"/>
                  </a:lnTo>
                  <a:lnTo>
                    <a:pt x="128198" y="0"/>
                  </a:lnTo>
                  <a:lnTo>
                    <a:pt x="118220" y="1459"/>
                  </a:lnTo>
                  <a:lnTo>
                    <a:pt x="100895" y="12438"/>
                  </a:lnTo>
                  <a:lnTo>
                    <a:pt x="83577" y="38350"/>
                  </a:lnTo>
                  <a:lnTo>
                    <a:pt x="81209" y="58080"/>
                  </a:lnTo>
                  <a:lnTo>
                    <a:pt x="89220" y="99342"/>
                  </a:lnTo>
                  <a:lnTo>
                    <a:pt x="109883" y="130780"/>
                  </a:lnTo>
                  <a:lnTo>
                    <a:pt x="138233" y="151143"/>
                  </a:lnTo>
                  <a:lnTo>
                    <a:pt x="147137" y="152524"/>
                  </a:lnTo>
                  <a:lnTo>
                    <a:pt x="155413" y="151104"/>
                  </a:lnTo>
                  <a:lnTo>
                    <a:pt x="163270" y="147818"/>
                  </a:lnTo>
                  <a:lnTo>
                    <a:pt x="175120" y="134808"/>
                  </a:lnTo>
                  <a:lnTo>
                    <a:pt x="179918" y="126426"/>
                  </a:lnTo>
                  <a:lnTo>
                    <a:pt x="184286" y="124347"/>
                  </a:lnTo>
                  <a:lnTo>
                    <a:pt x="188367" y="126470"/>
                  </a:lnTo>
                  <a:lnTo>
                    <a:pt x="192259" y="131396"/>
                  </a:lnTo>
                  <a:lnTo>
                    <a:pt x="210469" y="188880"/>
                  </a:lnTo>
                  <a:lnTo>
                    <a:pt x="224588" y="243462"/>
                  </a:lnTo>
                  <a:lnTo>
                    <a:pt x="229541" y="282797"/>
                  </a:lnTo>
                  <a:lnTo>
                    <a:pt x="225557" y="292935"/>
                  </a:lnTo>
                  <a:lnTo>
                    <a:pt x="218222" y="300864"/>
                  </a:lnTo>
                  <a:lnTo>
                    <a:pt x="208652" y="307319"/>
                  </a:lnTo>
                  <a:lnTo>
                    <a:pt x="145200" y="318850"/>
                  </a:lnTo>
                  <a:lnTo>
                    <a:pt x="85180" y="328060"/>
                  </a:lnTo>
                  <a:lnTo>
                    <a:pt x="24908" y="337639"/>
                  </a:lnTo>
                  <a:lnTo>
                    <a:pt x="0" y="341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79772" y="1126549"/>
              <a:ext cx="200042" cy="368498"/>
            </a:xfrm>
            <a:custGeom>
              <a:avLst/>
              <a:gdLst/>
              <a:ahLst/>
              <a:cxnLst/>
              <a:rect l="0" t="0" r="0" b="0"/>
              <a:pathLst>
                <a:path w="200042" h="36849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8" y="174097"/>
                  </a:lnTo>
                  <a:lnTo>
                    <a:pt x="27028" y="225239"/>
                  </a:lnTo>
                  <a:lnTo>
                    <a:pt x="33805" y="288683"/>
                  </a:lnTo>
                  <a:lnTo>
                    <a:pt x="41020" y="345682"/>
                  </a:lnTo>
                  <a:lnTo>
                    <a:pt x="42018" y="287836"/>
                  </a:lnTo>
                  <a:lnTo>
                    <a:pt x="44425" y="246852"/>
                  </a:lnTo>
                  <a:lnTo>
                    <a:pt x="53280" y="223185"/>
                  </a:lnTo>
                  <a:lnTo>
                    <a:pt x="68134" y="207208"/>
                  </a:lnTo>
                  <a:lnTo>
                    <a:pt x="77008" y="201310"/>
                  </a:lnTo>
                  <a:lnTo>
                    <a:pt x="86434" y="199717"/>
                  </a:lnTo>
                  <a:lnTo>
                    <a:pt x="106265" y="204187"/>
                  </a:lnTo>
                  <a:lnTo>
                    <a:pt x="131572" y="219857"/>
                  </a:lnTo>
                  <a:lnTo>
                    <a:pt x="168220" y="272768"/>
                  </a:lnTo>
                  <a:lnTo>
                    <a:pt x="186323" y="308158"/>
                  </a:lnTo>
                  <a:lnTo>
                    <a:pt x="20004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26390" y="1116020"/>
              <a:ext cx="48181" cy="368499"/>
            </a:xfrm>
            <a:custGeom>
              <a:avLst/>
              <a:gdLst/>
              <a:ahLst/>
              <a:cxnLst/>
              <a:rect l="0" t="0" r="0" b="0"/>
              <a:pathLst>
                <a:path w="48181" h="368499">
                  <a:moveTo>
                    <a:pt x="6065" y="0"/>
                  </a:moveTo>
                  <a:lnTo>
                    <a:pt x="0" y="35962"/>
                  </a:lnTo>
                  <a:lnTo>
                    <a:pt x="4918" y="88644"/>
                  </a:lnTo>
                  <a:lnTo>
                    <a:pt x="12615" y="148708"/>
                  </a:lnTo>
                  <a:lnTo>
                    <a:pt x="16585" y="207448"/>
                  </a:lnTo>
                  <a:lnTo>
                    <a:pt x="27814" y="266755"/>
                  </a:lnTo>
                  <a:lnTo>
                    <a:pt x="41297" y="328513"/>
                  </a:lnTo>
                  <a:lnTo>
                    <a:pt x="4818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69285" y="1221305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30896" y="23719"/>
                  </a:lnTo>
                  <a:lnTo>
                    <a:pt x="71180" y="42003"/>
                  </a:lnTo>
                  <a:lnTo>
                    <a:pt x="10061" y="6004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00911" y="146346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2095171" y="905450"/>
            <a:ext cx="2168871" cy="59879"/>
          </a:xfrm>
          <a:custGeom>
            <a:avLst/>
            <a:gdLst/>
            <a:ahLst/>
            <a:cxnLst/>
            <a:rect l="0" t="0" r="0" b="0"/>
            <a:pathLst>
              <a:path w="2168871" h="59879">
                <a:moveTo>
                  <a:pt x="2168870" y="0"/>
                </a:moveTo>
                <a:lnTo>
                  <a:pt x="2110253" y="9065"/>
                </a:lnTo>
                <a:lnTo>
                  <a:pt x="2056079" y="9070"/>
                </a:lnTo>
                <a:lnTo>
                  <a:pt x="2000318" y="2138"/>
                </a:lnTo>
                <a:lnTo>
                  <a:pt x="1944243" y="423"/>
                </a:lnTo>
                <a:lnTo>
                  <a:pt x="1888106" y="1254"/>
                </a:lnTo>
                <a:lnTo>
                  <a:pt x="1831958" y="8350"/>
                </a:lnTo>
                <a:lnTo>
                  <a:pt x="1775806" y="10098"/>
                </a:lnTo>
                <a:lnTo>
                  <a:pt x="1719654" y="10444"/>
                </a:lnTo>
                <a:lnTo>
                  <a:pt x="1663502" y="13631"/>
                </a:lnTo>
                <a:lnTo>
                  <a:pt x="1607350" y="19591"/>
                </a:lnTo>
                <a:lnTo>
                  <a:pt x="1545493" y="29197"/>
                </a:lnTo>
                <a:lnTo>
                  <a:pt x="1491103" y="31114"/>
                </a:lnTo>
                <a:lnTo>
                  <a:pt x="1429234" y="32662"/>
                </a:lnTo>
                <a:lnTo>
                  <a:pt x="1374552" y="39901"/>
                </a:lnTo>
                <a:lnTo>
                  <a:pt x="1325203" y="41458"/>
                </a:lnTo>
                <a:lnTo>
                  <a:pt x="1267305" y="47574"/>
                </a:lnTo>
                <a:lnTo>
                  <a:pt x="1205262" y="51642"/>
                </a:lnTo>
                <a:lnTo>
                  <a:pt x="1155200" y="52346"/>
                </a:lnTo>
                <a:lnTo>
                  <a:pt x="1095770" y="52584"/>
                </a:lnTo>
                <a:lnTo>
                  <a:pt x="1033382" y="52631"/>
                </a:lnTo>
                <a:lnTo>
                  <a:pt x="971968" y="52641"/>
                </a:lnTo>
                <a:lnTo>
                  <a:pt x="921910" y="53812"/>
                </a:lnTo>
                <a:lnTo>
                  <a:pt x="871203" y="59878"/>
                </a:lnTo>
                <a:lnTo>
                  <a:pt x="814674" y="59401"/>
                </a:lnTo>
                <a:lnTo>
                  <a:pt x="758188" y="53978"/>
                </a:lnTo>
                <a:lnTo>
                  <a:pt x="697940" y="52907"/>
                </a:lnTo>
                <a:lnTo>
                  <a:pt x="637166" y="49575"/>
                </a:lnTo>
                <a:lnTo>
                  <a:pt x="579495" y="43588"/>
                </a:lnTo>
                <a:lnTo>
                  <a:pt x="526249" y="35170"/>
                </a:lnTo>
                <a:lnTo>
                  <a:pt x="464952" y="32294"/>
                </a:lnTo>
                <a:lnTo>
                  <a:pt x="401848" y="31726"/>
                </a:lnTo>
                <a:lnTo>
                  <a:pt x="341463" y="31614"/>
                </a:lnTo>
                <a:lnTo>
                  <a:pt x="284475" y="31591"/>
                </a:lnTo>
                <a:lnTo>
                  <a:pt x="222568" y="31587"/>
                </a:lnTo>
                <a:lnTo>
                  <a:pt x="161250" y="31586"/>
                </a:lnTo>
                <a:lnTo>
                  <a:pt x="112378" y="30416"/>
                </a:lnTo>
                <a:lnTo>
                  <a:pt x="53350" y="23253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3569160" y="1526632"/>
            <a:ext cx="768582" cy="73700"/>
          </a:xfrm>
          <a:custGeom>
            <a:avLst/>
            <a:gdLst/>
            <a:ahLst/>
            <a:cxnLst/>
            <a:rect l="0" t="0" r="0" b="0"/>
            <a:pathLst>
              <a:path w="768582" h="73700">
                <a:moveTo>
                  <a:pt x="768581" y="73699"/>
                </a:moveTo>
                <a:lnTo>
                  <a:pt x="719650" y="73699"/>
                </a:lnTo>
                <a:lnTo>
                  <a:pt x="660519" y="73699"/>
                </a:lnTo>
                <a:lnTo>
                  <a:pt x="602609" y="65294"/>
                </a:lnTo>
                <a:lnTo>
                  <a:pt x="539177" y="55488"/>
                </a:lnTo>
                <a:lnTo>
                  <a:pt x="481241" y="53204"/>
                </a:lnTo>
                <a:lnTo>
                  <a:pt x="433229" y="47219"/>
                </a:lnTo>
                <a:lnTo>
                  <a:pt x="371839" y="43122"/>
                </a:lnTo>
                <a:lnTo>
                  <a:pt x="321784" y="41243"/>
                </a:lnTo>
                <a:lnTo>
                  <a:pt x="269909" y="33797"/>
                </a:lnTo>
                <a:lnTo>
                  <a:pt x="217493" y="24182"/>
                </a:lnTo>
                <a:lnTo>
                  <a:pt x="164918" y="13924"/>
                </a:lnTo>
                <a:lnTo>
                  <a:pt x="111126" y="4645"/>
                </a:lnTo>
                <a:lnTo>
                  <a:pt x="54763" y="137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1108191" y="2324913"/>
            <a:ext cx="2549061" cy="531502"/>
            <a:chOff x="1108191" y="2324913"/>
            <a:chExt cx="2549061" cy="531502"/>
          </a:xfrm>
        </p:grpSpPr>
        <p:sp>
          <p:nvSpPr>
            <p:cNvPr id="68" name="Freeform 67"/>
            <p:cNvSpPr/>
            <p:nvPr/>
          </p:nvSpPr>
          <p:spPr>
            <a:xfrm>
              <a:off x="1108191" y="2334849"/>
              <a:ext cx="450389" cy="516981"/>
            </a:xfrm>
            <a:custGeom>
              <a:avLst/>
              <a:gdLst/>
              <a:ahLst/>
              <a:cxnLst/>
              <a:rect l="0" t="0" r="0" b="0"/>
              <a:pathLst>
                <a:path w="450389" h="516981">
                  <a:moveTo>
                    <a:pt x="240443" y="8333"/>
                  </a:moveTo>
                  <a:lnTo>
                    <a:pt x="202965" y="0"/>
                  </a:lnTo>
                  <a:lnTo>
                    <a:pt x="179333" y="1120"/>
                  </a:lnTo>
                  <a:lnTo>
                    <a:pt x="135566" y="20903"/>
                  </a:lnTo>
                  <a:lnTo>
                    <a:pt x="98714" y="47341"/>
                  </a:lnTo>
                  <a:lnTo>
                    <a:pt x="54630" y="103742"/>
                  </a:lnTo>
                  <a:lnTo>
                    <a:pt x="27703" y="158938"/>
                  </a:lnTo>
                  <a:lnTo>
                    <a:pt x="6958" y="218107"/>
                  </a:lnTo>
                  <a:lnTo>
                    <a:pt x="0" y="277714"/>
                  </a:lnTo>
                  <a:lnTo>
                    <a:pt x="1746" y="331429"/>
                  </a:lnTo>
                  <a:lnTo>
                    <a:pt x="16291" y="394162"/>
                  </a:lnTo>
                  <a:lnTo>
                    <a:pt x="33083" y="439266"/>
                  </a:lnTo>
                  <a:lnTo>
                    <a:pt x="58583" y="476381"/>
                  </a:lnTo>
                  <a:lnTo>
                    <a:pt x="84783" y="499004"/>
                  </a:lnTo>
                  <a:lnTo>
                    <a:pt x="120362" y="514936"/>
                  </a:lnTo>
                  <a:lnTo>
                    <a:pt x="146910" y="516980"/>
                  </a:lnTo>
                  <a:lnTo>
                    <a:pt x="202081" y="508760"/>
                  </a:lnTo>
                  <a:lnTo>
                    <a:pt x="260608" y="492456"/>
                  </a:lnTo>
                  <a:lnTo>
                    <a:pt x="280991" y="484372"/>
                  </a:lnTo>
                  <a:lnTo>
                    <a:pt x="336141" y="446603"/>
                  </a:lnTo>
                  <a:lnTo>
                    <a:pt x="396114" y="403700"/>
                  </a:lnTo>
                  <a:lnTo>
                    <a:pt x="417596" y="365371"/>
                  </a:lnTo>
                  <a:lnTo>
                    <a:pt x="436734" y="312367"/>
                  </a:lnTo>
                  <a:lnTo>
                    <a:pt x="447846" y="260069"/>
                  </a:lnTo>
                  <a:lnTo>
                    <a:pt x="450388" y="199089"/>
                  </a:lnTo>
                  <a:lnTo>
                    <a:pt x="439478" y="136226"/>
                  </a:lnTo>
                  <a:lnTo>
                    <a:pt x="420659" y="92868"/>
                  </a:lnTo>
                  <a:lnTo>
                    <a:pt x="393241" y="58913"/>
                  </a:lnTo>
                  <a:lnTo>
                    <a:pt x="332704" y="11538"/>
                  </a:lnTo>
                  <a:lnTo>
                    <a:pt x="311864" y="3909"/>
                  </a:lnTo>
                  <a:lnTo>
                    <a:pt x="273823" y="783"/>
                  </a:lnTo>
                  <a:lnTo>
                    <a:pt x="235256" y="7916"/>
                  </a:lnTo>
                  <a:lnTo>
                    <a:pt x="198329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32081" y="2806351"/>
              <a:ext cx="27971" cy="50064"/>
            </a:xfrm>
            <a:custGeom>
              <a:avLst/>
              <a:gdLst/>
              <a:ahLst/>
              <a:cxnLst/>
              <a:rect l="0" t="0" r="0" b="0"/>
              <a:pathLst>
                <a:path w="27971" h="50064">
                  <a:moveTo>
                    <a:pt x="21880" y="21142"/>
                  </a:moveTo>
                  <a:lnTo>
                    <a:pt x="5112" y="26732"/>
                  </a:lnTo>
                  <a:lnTo>
                    <a:pt x="1343" y="31888"/>
                  </a:lnTo>
                  <a:lnTo>
                    <a:pt x="0" y="38834"/>
                  </a:lnTo>
                  <a:lnTo>
                    <a:pt x="274" y="46975"/>
                  </a:lnTo>
                  <a:lnTo>
                    <a:pt x="3967" y="50063"/>
                  </a:lnTo>
                  <a:lnTo>
                    <a:pt x="9938" y="49781"/>
                  </a:lnTo>
                  <a:lnTo>
                    <a:pt x="17428" y="47254"/>
                  </a:lnTo>
                  <a:lnTo>
                    <a:pt x="22421" y="40890"/>
                  </a:lnTo>
                  <a:lnTo>
                    <a:pt x="27970" y="21340"/>
                  </a:lnTo>
                  <a:lnTo>
                    <a:pt x="25940" y="15425"/>
                  </a:lnTo>
                  <a:lnTo>
                    <a:pt x="21077" y="12652"/>
                  </a:lnTo>
                  <a:lnTo>
                    <a:pt x="14325" y="11972"/>
                  </a:lnTo>
                  <a:lnTo>
                    <a:pt x="10995" y="15029"/>
                  </a:lnTo>
                  <a:lnTo>
                    <a:pt x="9943" y="20576"/>
                  </a:lnTo>
                  <a:lnTo>
                    <a:pt x="10412" y="27784"/>
                  </a:lnTo>
                  <a:lnTo>
                    <a:pt x="13065" y="30250"/>
                  </a:lnTo>
                  <a:lnTo>
                    <a:pt x="17173" y="29554"/>
                  </a:lnTo>
                  <a:lnTo>
                    <a:pt x="22252" y="26750"/>
                  </a:lnTo>
                  <a:lnTo>
                    <a:pt x="24467" y="21371"/>
                  </a:lnTo>
                  <a:lnTo>
                    <a:pt x="23810" y="6036"/>
                  </a:lnTo>
                  <a:lnTo>
                    <a:pt x="21997" y="1713"/>
                  </a:lnTo>
                  <a:lnTo>
                    <a:pt x="19618" y="0"/>
                  </a:lnTo>
                  <a:lnTo>
                    <a:pt x="11351" y="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39250" y="2324913"/>
              <a:ext cx="246380" cy="502581"/>
            </a:xfrm>
            <a:custGeom>
              <a:avLst/>
              <a:gdLst/>
              <a:ahLst/>
              <a:cxnLst/>
              <a:rect l="0" t="0" r="0" b="0"/>
              <a:pathLst>
                <a:path w="246380" h="502581">
                  <a:moveTo>
                    <a:pt x="246379" y="165668"/>
                  </a:moveTo>
                  <a:lnTo>
                    <a:pt x="243260" y="122977"/>
                  </a:lnTo>
                  <a:lnTo>
                    <a:pt x="226136" y="75737"/>
                  </a:lnTo>
                  <a:lnTo>
                    <a:pt x="193382" y="30358"/>
                  </a:lnTo>
                  <a:lnTo>
                    <a:pt x="186481" y="22819"/>
                  </a:lnTo>
                  <a:lnTo>
                    <a:pt x="154412" y="6619"/>
                  </a:lnTo>
                  <a:lnTo>
                    <a:pt x="115274" y="0"/>
                  </a:lnTo>
                  <a:lnTo>
                    <a:pt x="91015" y="4690"/>
                  </a:lnTo>
                  <a:lnTo>
                    <a:pt x="60745" y="20485"/>
                  </a:lnTo>
                  <a:lnTo>
                    <a:pt x="29556" y="46783"/>
                  </a:lnTo>
                  <a:lnTo>
                    <a:pt x="13550" y="78711"/>
                  </a:lnTo>
                  <a:lnTo>
                    <a:pt x="0" y="130251"/>
                  </a:lnTo>
                  <a:lnTo>
                    <a:pt x="6162" y="175440"/>
                  </a:lnTo>
                  <a:lnTo>
                    <a:pt x="13274" y="195748"/>
                  </a:lnTo>
                  <a:lnTo>
                    <a:pt x="43558" y="235198"/>
                  </a:lnTo>
                  <a:lnTo>
                    <a:pt x="63429" y="243364"/>
                  </a:lnTo>
                  <a:lnTo>
                    <a:pt x="75280" y="245541"/>
                  </a:lnTo>
                  <a:lnTo>
                    <a:pt x="100925" y="241722"/>
                  </a:lnTo>
                  <a:lnTo>
                    <a:pt x="149927" y="220206"/>
                  </a:lnTo>
                  <a:lnTo>
                    <a:pt x="177116" y="200285"/>
                  </a:lnTo>
                  <a:lnTo>
                    <a:pt x="194401" y="173975"/>
                  </a:lnTo>
                  <a:lnTo>
                    <a:pt x="206932" y="143953"/>
                  </a:lnTo>
                  <a:lnTo>
                    <a:pt x="210722" y="140663"/>
                  </a:lnTo>
                  <a:lnTo>
                    <a:pt x="214419" y="141979"/>
                  </a:lnTo>
                  <a:lnTo>
                    <a:pt x="218053" y="146366"/>
                  </a:lnTo>
                  <a:lnTo>
                    <a:pt x="223169" y="174897"/>
                  </a:lnTo>
                  <a:lnTo>
                    <a:pt x="224897" y="226459"/>
                  </a:lnTo>
                  <a:lnTo>
                    <a:pt x="222119" y="281705"/>
                  </a:lnTo>
                  <a:lnTo>
                    <a:pt x="216241" y="337678"/>
                  </a:lnTo>
                  <a:lnTo>
                    <a:pt x="215080" y="393795"/>
                  </a:lnTo>
                  <a:lnTo>
                    <a:pt x="211731" y="446820"/>
                  </a:lnTo>
                  <a:lnTo>
                    <a:pt x="204265" y="502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27826" y="2511638"/>
              <a:ext cx="178986" cy="221100"/>
            </a:xfrm>
            <a:custGeom>
              <a:avLst/>
              <a:gdLst/>
              <a:ahLst/>
              <a:cxnLst/>
              <a:rect l="0" t="0" r="0" b="0"/>
              <a:pathLst>
                <a:path w="178986" h="221100">
                  <a:moveTo>
                    <a:pt x="178985" y="0"/>
                  </a:moveTo>
                  <a:lnTo>
                    <a:pt x="120422" y="55088"/>
                  </a:lnTo>
                  <a:lnTo>
                    <a:pt x="70254" y="115763"/>
                  </a:lnTo>
                  <a:lnTo>
                    <a:pt x="28081" y="169530"/>
                  </a:lnTo>
                  <a:lnTo>
                    <a:pt x="6241" y="20454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69940" y="2501110"/>
              <a:ext cx="115814" cy="200042"/>
            </a:xfrm>
            <a:custGeom>
              <a:avLst/>
              <a:gdLst/>
              <a:ahLst/>
              <a:cxnLst/>
              <a:rect l="0" t="0" r="0" b="0"/>
              <a:pathLst>
                <a:path w="115814" h="200042">
                  <a:moveTo>
                    <a:pt x="0" y="0"/>
                  </a:moveTo>
                  <a:lnTo>
                    <a:pt x="19128" y="63428"/>
                  </a:lnTo>
                  <a:lnTo>
                    <a:pt x="49803" y="110258"/>
                  </a:lnTo>
                  <a:lnTo>
                    <a:pt x="97135" y="168553"/>
                  </a:lnTo>
                  <a:lnTo>
                    <a:pt x="11581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49007" y="2343182"/>
              <a:ext cx="10530" cy="473784"/>
            </a:xfrm>
            <a:custGeom>
              <a:avLst/>
              <a:gdLst/>
              <a:ahLst/>
              <a:cxnLst/>
              <a:rect l="0" t="0" r="0" b="0"/>
              <a:pathLst>
                <a:path w="10530" h="473784">
                  <a:moveTo>
                    <a:pt x="10529" y="0"/>
                  </a:moveTo>
                  <a:lnTo>
                    <a:pt x="2196" y="37478"/>
                  </a:lnTo>
                  <a:lnTo>
                    <a:pt x="434" y="100080"/>
                  </a:lnTo>
                  <a:lnTo>
                    <a:pt x="129" y="153916"/>
                  </a:lnTo>
                  <a:lnTo>
                    <a:pt x="38" y="212501"/>
                  </a:lnTo>
                  <a:lnTo>
                    <a:pt x="12" y="274314"/>
                  </a:lnTo>
                  <a:lnTo>
                    <a:pt x="4" y="337082"/>
                  </a:lnTo>
                  <a:lnTo>
                    <a:pt x="1" y="388955"/>
                  </a:lnTo>
                  <a:lnTo>
                    <a:pt x="0" y="44489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28614" y="2361467"/>
              <a:ext cx="328638" cy="457079"/>
            </a:xfrm>
            <a:custGeom>
              <a:avLst/>
              <a:gdLst/>
              <a:ahLst/>
              <a:cxnLst/>
              <a:rect l="0" t="0" r="0" b="0"/>
              <a:pathLst>
                <a:path w="328638" h="457079">
                  <a:moveTo>
                    <a:pt x="146777" y="13301"/>
                  </a:moveTo>
                  <a:lnTo>
                    <a:pt x="135598" y="2123"/>
                  </a:lnTo>
                  <a:lnTo>
                    <a:pt x="128796" y="0"/>
                  </a:lnTo>
                  <a:lnTo>
                    <a:pt x="102455" y="2601"/>
                  </a:lnTo>
                  <a:lnTo>
                    <a:pt x="82625" y="7765"/>
                  </a:lnTo>
                  <a:lnTo>
                    <a:pt x="65233" y="20199"/>
                  </a:lnTo>
                  <a:lnTo>
                    <a:pt x="50873" y="38594"/>
                  </a:lnTo>
                  <a:lnTo>
                    <a:pt x="28227" y="102058"/>
                  </a:lnTo>
                  <a:lnTo>
                    <a:pt x="13569" y="157392"/>
                  </a:lnTo>
                  <a:lnTo>
                    <a:pt x="2528" y="213382"/>
                  </a:lnTo>
                  <a:lnTo>
                    <a:pt x="0" y="269502"/>
                  </a:lnTo>
                  <a:lnTo>
                    <a:pt x="7907" y="325648"/>
                  </a:lnTo>
                  <a:lnTo>
                    <a:pt x="14087" y="353723"/>
                  </a:lnTo>
                  <a:lnTo>
                    <a:pt x="26972" y="375560"/>
                  </a:lnTo>
                  <a:lnTo>
                    <a:pt x="75847" y="428578"/>
                  </a:lnTo>
                  <a:lnTo>
                    <a:pt x="121328" y="452910"/>
                  </a:lnTo>
                  <a:lnTo>
                    <a:pt x="147944" y="457078"/>
                  </a:lnTo>
                  <a:lnTo>
                    <a:pt x="174202" y="453860"/>
                  </a:lnTo>
                  <a:lnTo>
                    <a:pt x="230457" y="426282"/>
                  </a:lnTo>
                  <a:lnTo>
                    <a:pt x="286714" y="367499"/>
                  </a:lnTo>
                  <a:lnTo>
                    <a:pt x="312026" y="328411"/>
                  </a:lnTo>
                  <a:lnTo>
                    <a:pt x="328637" y="286895"/>
                  </a:lnTo>
                  <a:lnTo>
                    <a:pt x="327543" y="236493"/>
                  </a:lnTo>
                  <a:lnTo>
                    <a:pt x="323949" y="195375"/>
                  </a:lnTo>
                  <a:lnTo>
                    <a:pt x="306080" y="142680"/>
                  </a:lnTo>
                  <a:lnTo>
                    <a:pt x="285349" y="98129"/>
                  </a:lnTo>
                  <a:lnTo>
                    <a:pt x="259975" y="71710"/>
                  </a:lnTo>
                  <a:lnTo>
                    <a:pt x="209603" y="46108"/>
                  </a:lnTo>
                  <a:lnTo>
                    <a:pt x="175141" y="37840"/>
                  </a:lnTo>
                  <a:lnTo>
                    <a:pt x="136248" y="34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208312" y="3750842"/>
            <a:ext cx="750543" cy="441867"/>
            <a:chOff x="1208312" y="3750842"/>
            <a:chExt cx="750543" cy="441867"/>
          </a:xfrm>
        </p:grpSpPr>
        <p:sp>
          <p:nvSpPr>
            <p:cNvPr id="76" name="Freeform 75"/>
            <p:cNvSpPr/>
            <p:nvPr/>
          </p:nvSpPr>
          <p:spPr>
            <a:xfrm>
              <a:off x="1208312" y="3775058"/>
              <a:ext cx="349750" cy="417651"/>
            </a:xfrm>
            <a:custGeom>
              <a:avLst/>
              <a:gdLst/>
              <a:ahLst/>
              <a:cxnLst/>
              <a:rect l="0" t="0" r="0" b="0"/>
              <a:pathLst>
                <a:path w="349750" h="417651">
                  <a:moveTo>
                    <a:pt x="224550" y="21057"/>
                  </a:moveTo>
                  <a:lnTo>
                    <a:pt x="213372" y="9879"/>
                  </a:lnTo>
                  <a:lnTo>
                    <a:pt x="195406" y="4391"/>
                  </a:lnTo>
                  <a:lnTo>
                    <a:pt x="184063" y="2927"/>
                  </a:lnTo>
                  <a:lnTo>
                    <a:pt x="162102" y="7540"/>
                  </a:lnTo>
                  <a:lnTo>
                    <a:pt x="133128" y="23291"/>
                  </a:lnTo>
                  <a:lnTo>
                    <a:pt x="71791" y="75910"/>
                  </a:lnTo>
                  <a:lnTo>
                    <a:pt x="38375" y="118300"/>
                  </a:lnTo>
                  <a:lnTo>
                    <a:pt x="17930" y="169953"/>
                  </a:lnTo>
                  <a:lnTo>
                    <a:pt x="0" y="230207"/>
                  </a:lnTo>
                  <a:lnTo>
                    <a:pt x="609" y="268381"/>
                  </a:lnTo>
                  <a:lnTo>
                    <a:pt x="12466" y="323202"/>
                  </a:lnTo>
                  <a:lnTo>
                    <a:pt x="36125" y="375971"/>
                  </a:lnTo>
                  <a:lnTo>
                    <a:pt x="50728" y="396386"/>
                  </a:lnTo>
                  <a:lnTo>
                    <a:pt x="68917" y="409359"/>
                  </a:lnTo>
                  <a:lnTo>
                    <a:pt x="104478" y="417650"/>
                  </a:lnTo>
                  <a:lnTo>
                    <a:pt x="144649" y="414516"/>
                  </a:lnTo>
                  <a:lnTo>
                    <a:pt x="202677" y="391340"/>
                  </a:lnTo>
                  <a:lnTo>
                    <a:pt x="245446" y="370280"/>
                  </a:lnTo>
                  <a:lnTo>
                    <a:pt x="279284" y="335185"/>
                  </a:lnTo>
                  <a:lnTo>
                    <a:pt x="305378" y="294457"/>
                  </a:lnTo>
                  <a:lnTo>
                    <a:pt x="321419" y="266231"/>
                  </a:lnTo>
                  <a:lnTo>
                    <a:pt x="333114" y="248177"/>
                  </a:lnTo>
                  <a:lnTo>
                    <a:pt x="345105" y="210534"/>
                  </a:lnTo>
                  <a:lnTo>
                    <a:pt x="349749" y="149125"/>
                  </a:lnTo>
                  <a:lnTo>
                    <a:pt x="345078" y="91588"/>
                  </a:lnTo>
                  <a:lnTo>
                    <a:pt x="331719" y="44738"/>
                  </a:lnTo>
                  <a:lnTo>
                    <a:pt x="320534" y="27292"/>
                  </a:lnTo>
                  <a:lnTo>
                    <a:pt x="304645" y="14860"/>
                  </a:lnTo>
                  <a:lnTo>
                    <a:pt x="284714" y="6604"/>
                  </a:lnTo>
                  <a:lnTo>
                    <a:pt x="2245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22375" y="4093289"/>
              <a:ext cx="22041" cy="24748"/>
            </a:xfrm>
            <a:custGeom>
              <a:avLst/>
              <a:gdLst/>
              <a:ahLst/>
              <a:cxnLst/>
              <a:rect l="0" t="0" r="0" b="0"/>
              <a:pathLst>
                <a:path w="22041" h="24748">
                  <a:moveTo>
                    <a:pt x="10529" y="18681"/>
                  </a:moveTo>
                  <a:lnTo>
                    <a:pt x="4940" y="24270"/>
                  </a:lnTo>
                  <a:lnTo>
                    <a:pt x="6803" y="24747"/>
                  </a:lnTo>
                  <a:lnTo>
                    <a:pt x="18231" y="22157"/>
                  </a:lnTo>
                  <a:lnTo>
                    <a:pt x="21513" y="17489"/>
                  </a:lnTo>
                  <a:lnTo>
                    <a:pt x="22040" y="2943"/>
                  </a:lnTo>
                  <a:lnTo>
                    <a:pt x="19372" y="0"/>
                  </a:lnTo>
                  <a:lnTo>
                    <a:pt x="15255" y="378"/>
                  </a:lnTo>
                  <a:lnTo>
                    <a:pt x="10170" y="2970"/>
                  </a:lnTo>
                  <a:lnTo>
                    <a:pt x="10290" y="5867"/>
                  </a:lnTo>
                  <a:lnTo>
                    <a:pt x="19781" y="12206"/>
                  </a:lnTo>
                  <a:lnTo>
                    <a:pt x="21376" y="12025"/>
                  </a:lnTo>
                  <a:lnTo>
                    <a:pt x="16910" y="5584"/>
                  </a:lnTo>
                  <a:lnTo>
                    <a:pt x="13613" y="4101"/>
                  </a:lnTo>
                  <a:lnTo>
                    <a:pt x="10245" y="4282"/>
                  </a:lnTo>
                  <a:lnTo>
                    <a:pt x="0" y="8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56405" y="3750842"/>
              <a:ext cx="202450" cy="392714"/>
            </a:xfrm>
            <a:custGeom>
              <a:avLst/>
              <a:gdLst/>
              <a:ahLst/>
              <a:cxnLst/>
              <a:rect l="0" t="0" r="0" b="0"/>
              <a:pathLst>
                <a:path w="202450" h="392714">
                  <a:moveTo>
                    <a:pt x="192354" y="171615"/>
                  </a:moveTo>
                  <a:lnTo>
                    <a:pt x="200687" y="134137"/>
                  </a:lnTo>
                  <a:lnTo>
                    <a:pt x="202449" y="77124"/>
                  </a:lnTo>
                  <a:lnTo>
                    <a:pt x="199084" y="64168"/>
                  </a:lnTo>
                  <a:lnTo>
                    <a:pt x="178750" y="34754"/>
                  </a:lnTo>
                  <a:lnTo>
                    <a:pt x="156218" y="12391"/>
                  </a:lnTo>
                  <a:lnTo>
                    <a:pt x="137689" y="2193"/>
                  </a:lnTo>
                  <a:lnTo>
                    <a:pt x="117755" y="0"/>
                  </a:lnTo>
                  <a:lnTo>
                    <a:pt x="76363" y="8125"/>
                  </a:lnTo>
                  <a:lnTo>
                    <a:pt x="50491" y="23218"/>
                  </a:lnTo>
                  <a:lnTo>
                    <a:pt x="28008" y="42508"/>
                  </a:lnTo>
                  <a:lnTo>
                    <a:pt x="12118" y="68630"/>
                  </a:lnTo>
                  <a:lnTo>
                    <a:pt x="0" y="104187"/>
                  </a:lnTo>
                  <a:lnTo>
                    <a:pt x="179" y="144357"/>
                  </a:lnTo>
                  <a:lnTo>
                    <a:pt x="7641" y="185896"/>
                  </a:lnTo>
                  <a:lnTo>
                    <a:pt x="13060" y="196343"/>
                  </a:lnTo>
                  <a:lnTo>
                    <a:pt x="28440" y="211071"/>
                  </a:lnTo>
                  <a:lnTo>
                    <a:pt x="50093" y="218397"/>
                  </a:lnTo>
                  <a:lnTo>
                    <a:pt x="74145" y="220483"/>
                  </a:lnTo>
                  <a:lnTo>
                    <a:pt x="96533" y="217511"/>
                  </a:lnTo>
                  <a:lnTo>
                    <a:pt x="115062" y="209171"/>
                  </a:lnTo>
                  <a:lnTo>
                    <a:pt x="123278" y="203671"/>
                  </a:lnTo>
                  <a:lnTo>
                    <a:pt x="135527" y="188202"/>
                  </a:lnTo>
                  <a:lnTo>
                    <a:pt x="168734" y="129109"/>
                  </a:lnTo>
                  <a:lnTo>
                    <a:pt x="174837" y="115289"/>
                  </a:lnTo>
                  <a:lnTo>
                    <a:pt x="174827" y="116517"/>
                  </a:lnTo>
                  <a:lnTo>
                    <a:pt x="172343" y="138132"/>
                  </a:lnTo>
                  <a:lnTo>
                    <a:pt x="164199" y="200828"/>
                  </a:lnTo>
                  <a:lnTo>
                    <a:pt x="161446" y="256068"/>
                  </a:lnTo>
                  <a:lnTo>
                    <a:pt x="160902" y="317629"/>
                  </a:lnTo>
                  <a:lnTo>
                    <a:pt x="152453" y="374377"/>
                  </a:lnTo>
                  <a:lnTo>
                    <a:pt x="150240" y="392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1635099" y="4153848"/>
            <a:ext cx="461060" cy="262342"/>
          </a:xfrm>
          <a:custGeom>
            <a:avLst/>
            <a:gdLst/>
            <a:ahLst/>
            <a:cxnLst/>
            <a:rect l="0" t="0" r="0" b="0"/>
            <a:pathLst>
              <a:path w="461060" h="262342">
                <a:moveTo>
                  <a:pt x="8333" y="31822"/>
                </a:moveTo>
                <a:lnTo>
                  <a:pt x="0" y="69300"/>
                </a:lnTo>
                <a:lnTo>
                  <a:pt x="1575" y="104147"/>
                </a:lnTo>
                <a:lnTo>
                  <a:pt x="7669" y="124798"/>
                </a:lnTo>
                <a:lnTo>
                  <a:pt x="42486" y="187244"/>
                </a:lnTo>
                <a:lnTo>
                  <a:pt x="68502" y="217330"/>
                </a:lnTo>
                <a:lnTo>
                  <a:pt x="119218" y="250831"/>
                </a:lnTo>
                <a:lnTo>
                  <a:pt x="140284" y="257840"/>
                </a:lnTo>
                <a:lnTo>
                  <a:pt x="191935" y="262341"/>
                </a:lnTo>
                <a:lnTo>
                  <a:pt x="227680" y="257531"/>
                </a:lnTo>
                <a:lnTo>
                  <a:pt x="283384" y="224016"/>
                </a:lnTo>
                <a:lnTo>
                  <a:pt x="337892" y="174493"/>
                </a:lnTo>
                <a:lnTo>
                  <a:pt x="363117" y="136173"/>
                </a:lnTo>
                <a:lnTo>
                  <a:pt x="387079" y="73854"/>
                </a:lnTo>
                <a:lnTo>
                  <a:pt x="401342" y="31806"/>
                </a:lnTo>
                <a:lnTo>
                  <a:pt x="399021" y="24792"/>
                </a:lnTo>
                <a:lnTo>
                  <a:pt x="392794" y="20116"/>
                </a:lnTo>
                <a:lnTo>
                  <a:pt x="383963" y="16999"/>
                </a:lnTo>
                <a:lnTo>
                  <a:pt x="364793" y="16655"/>
                </a:lnTo>
                <a:lnTo>
                  <a:pt x="344574" y="21571"/>
                </a:lnTo>
                <a:lnTo>
                  <a:pt x="320480" y="32814"/>
                </a:lnTo>
                <a:lnTo>
                  <a:pt x="321716" y="31313"/>
                </a:lnTo>
                <a:lnTo>
                  <a:pt x="332448" y="24577"/>
                </a:lnTo>
                <a:lnTo>
                  <a:pt x="377918" y="1636"/>
                </a:lnTo>
                <a:lnTo>
                  <a:pt x="386914" y="0"/>
                </a:lnTo>
                <a:lnTo>
                  <a:pt x="395251" y="1248"/>
                </a:lnTo>
                <a:lnTo>
                  <a:pt x="410754" y="8875"/>
                </a:lnTo>
                <a:lnTo>
                  <a:pt x="425443" y="20063"/>
                </a:lnTo>
                <a:lnTo>
                  <a:pt x="441277" y="45105"/>
                </a:lnTo>
                <a:lnTo>
                  <a:pt x="461059" y="10552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1279817" y="4529745"/>
            <a:ext cx="889553" cy="1170848"/>
            <a:chOff x="1279817" y="4529745"/>
            <a:chExt cx="889553" cy="1170848"/>
          </a:xfrm>
        </p:grpSpPr>
        <p:sp>
          <p:nvSpPr>
            <p:cNvPr id="81" name="Freeform 80"/>
            <p:cNvSpPr/>
            <p:nvPr/>
          </p:nvSpPr>
          <p:spPr>
            <a:xfrm>
              <a:off x="1603254" y="4800745"/>
              <a:ext cx="255303" cy="606231"/>
            </a:xfrm>
            <a:custGeom>
              <a:avLst/>
              <a:gdLst/>
              <a:ahLst/>
              <a:cxnLst/>
              <a:rect l="0" t="0" r="0" b="0"/>
              <a:pathLst>
                <a:path w="255303" h="606231">
                  <a:moveTo>
                    <a:pt x="250748" y="111391"/>
                  </a:moveTo>
                  <a:lnTo>
                    <a:pt x="224384" y="51450"/>
                  </a:lnTo>
                  <a:lnTo>
                    <a:pt x="211345" y="33668"/>
                  </a:lnTo>
                  <a:lnTo>
                    <a:pt x="179672" y="10503"/>
                  </a:lnTo>
                  <a:lnTo>
                    <a:pt x="140651" y="0"/>
                  </a:lnTo>
                  <a:lnTo>
                    <a:pt x="105043" y="2477"/>
                  </a:lnTo>
                  <a:lnTo>
                    <a:pt x="86165" y="10733"/>
                  </a:lnTo>
                  <a:lnTo>
                    <a:pt x="49392" y="40685"/>
                  </a:lnTo>
                  <a:lnTo>
                    <a:pt x="11140" y="101125"/>
                  </a:lnTo>
                  <a:lnTo>
                    <a:pt x="1939" y="138115"/>
                  </a:lnTo>
                  <a:lnTo>
                    <a:pt x="0" y="191366"/>
                  </a:lnTo>
                  <a:lnTo>
                    <a:pt x="7867" y="225944"/>
                  </a:lnTo>
                  <a:lnTo>
                    <a:pt x="18409" y="247701"/>
                  </a:lnTo>
                  <a:lnTo>
                    <a:pt x="43087" y="274092"/>
                  </a:lnTo>
                  <a:lnTo>
                    <a:pt x="53816" y="278350"/>
                  </a:lnTo>
                  <a:lnTo>
                    <a:pt x="78215" y="279961"/>
                  </a:lnTo>
                  <a:lnTo>
                    <a:pt x="134398" y="268409"/>
                  </a:lnTo>
                  <a:lnTo>
                    <a:pt x="154583" y="260725"/>
                  </a:lnTo>
                  <a:lnTo>
                    <a:pt x="193949" y="230044"/>
                  </a:lnTo>
                  <a:lnTo>
                    <a:pt x="221374" y="194100"/>
                  </a:lnTo>
                  <a:lnTo>
                    <a:pt x="246817" y="132315"/>
                  </a:lnTo>
                  <a:lnTo>
                    <a:pt x="254070" y="111331"/>
                  </a:lnTo>
                  <a:lnTo>
                    <a:pt x="255302" y="111351"/>
                  </a:lnTo>
                  <a:lnTo>
                    <a:pt x="251579" y="168924"/>
                  </a:lnTo>
                  <a:lnTo>
                    <a:pt x="245405" y="215655"/>
                  </a:lnTo>
                  <a:lnTo>
                    <a:pt x="241756" y="272136"/>
                  </a:lnTo>
                  <a:lnTo>
                    <a:pt x="240675" y="333324"/>
                  </a:lnTo>
                  <a:lnTo>
                    <a:pt x="240355" y="390319"/>
                  </a:lnTo>
                  <a:lnTo>
                    <a:pt x="240260" y="444250"/>
                  </a:lnTo>
                  <a:lnTo>
                    <a:pt x="234642" y="497275"/>
                  </a:lnTo>
                  <a:lnTo>
                    <a:pt x="230669" y="558019"/>
                  </a:lnTo>
                  <a:lnTo>
                    <a:pt x="229691" y="606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79817" y="4529745"/>
              <a:ext cx="889553" cy="1170848"/>
            </a:xfrm>
            <a:custGeom>
              <a:avLst/>
              <a:gdLst/>
              <a:ahLst/>
              <a:cxnLst/>
              <a:rect l="0" t="0" r="0" b="0"/>
              <a:pathLst>
                <a:path w="889553" h="1170848">
                  <a:moveTo>
                    <a:pt x="658413" y="66536"/>
                  </a:moveTo>
                  <a:lnTo>
                    <a:pt x="594963" y="30620"/>
                  </a:lnTo>
                  <a:lnTo>
                    <a:pt x="546287" y="11310"/>
                  </a:lnTo>
                  <a:lnTo>
                    <a:pt x="487930" y="0"/>
                  </a:lnTo>
                  <a:lnTo>
                    <a:pt x="428525" y="1848"/>
                  </a:lnTo>
                  <a:lnTo>
                    <a:pt x="368465" y="6185"/>
                  </a:lnTo>
                  <a:lnTo>
                    <a:pt x="333467" y="17848"/>
                  </a:lnTo>
                  <a:lnTo>
                    <a:pt x="278407" y="42273"/>
                  </a:lnTo>
                  <a:lnTo>
                    <a:pt x="241792" y="61817"/>
                  </a:lnTo>
                  <a:lnTo>
                    <a:pt x="181981" y="121714"/>
                  </a:lnTo>
                  <a:lnTo>
                    <a:pt x="147583" y="161793"/>
                  </a:lnTo>
                  <a:lnTo>
                    <a:pt x="113114" y="224507"/>
                  </a:lnTo>
                  <a:lnTo>
                    <a:pt x="87504" y="280231"/>
                  </a:lnTo>
                  <a:lnTo>
                    <a:pt x="61703" y="340472"/>
                  </a:lnTo>
                  <a:lnTo>
                    <a:pt x="39639" y="393651"/>
                  </a:lnTo>
                  <a:lnTo>
                    <a:pt x="23670" y="449216"/>
                  </a:lnTo>
                  <a:lnTo>
                    <a:pt x="10419" y="505252"/>
                  </a:lnTo>
                  <a:lnTo>
                    <a:pt x="3469" y="561381"/>
                  </a:lnTo>
                  <a:lnTo>
                    <a:pt x="0" y="589454"/>
                  </a:lnTo>
                  <a:lnTo>
                    <a:pt x="3453" y="635076"/>
                  </a:lnTo>
                  <a:lnTo>
                    <a:pt x="6166" y="695386"/>
                  </a:lnTo>
                  <a:lnTo>
                    <a:pt x="16971" y="756346"/>
                  </a:lnTo>
                  <a:lnTo>
                    <a:pt x="33827" y="813392"/>
                  </a:lnTo>
                  <a:lnTo>
                    <a:pt x="51284" y="866614"/>
                  </a:lnTo>
                  <a:lnTo>
                    <a:pt x="81393" y="929865"/>
                  </a:lnTo>
                  <a:lnTo>
                    <a:pt x="111663" y="979395"/>
                  </a:lnTo>
                  <a:lnTo>
                    <a:pt x="167112" y="1038545"/>
                  </a:lnTo>
                  <a:lnTo>
                    <a:pt x="223236" y="1094814"/>
                  </a:lnTo>
                  <a:lnTo>
                    <a:pt x="285431" y="1134399"/>
                  </a:lnTo>
                  <a:lnTo>
                    <a:pt x="345138" y="1158573"/>
                  </a:lnTo>
                  <a:lnTo>
                    <a:pt x="395965" y="1168042"/>
                  </a:lnTo>
                  <a:lnTo>
                    <a:pt x="448070" y="1170847"/>
                  </a:lnTo>
                  <a:lnTo>
                    <a:pt x="481869" y="1169164"/>
                  </a:lnTo>
                  <a:lnTo>
                    <a:pt x="541695" y="1149019"/>
                  </a:lnTo>
                  <a:lnTo>
                    <a:pt x="598573" y="1116920"/>
                  </a:lnTo>
                  <a:lnTo>
                    <a:pt x="652529" y="1077955"/>
                  </a:lnTo>
                  <a:lnTo>
                    <a:pt x="681366" y="1050438"/>
                  </a:lnTo>
                  <a:lnTo>
                    <a:pt x="726773" y="990579"/>
                  </a:lnTo>
                  <a:lnTo>
                    <a:pt x="761492" y="935246"/>
                  </a:lnTo>
                  <a:lnTo>
                    <a:pt x="793352" y="876778"/>
                  </a:lnTo>
                  <a:lnTo>
                    <a:pt x="819372" y="814020"/>
                  </a:lnTo>
                  <a:lnTo>
                    <a:pt x="849930" y="759950"/>
                  </a:lnTo>
                  <a:lnTo>
                    <a:pt x="868785" y="699223"/>
                  </a:lnTo>
                  <a:lnTo>
                    <a:pt x="876333" y="649012"/>
                  </a:lnTo>
                  <a:lnTo>
                    <a:pt x="884473" y="595714"/>
                  </a:lnTo>
                  <a:lnTo>
                    <a:pt x="888391" y="545423"/>
                  </a:lnTo>
                  <a:lnTo>
                    <a:pt x="889552" y="486069"/>
                  </a:lnTo>
                  <a:lnTo>
                    <a:pt x="884306" y="424029"/>
                  </a:lnTo>
                  <a:lnTo>
                    <a:pt x="875343" y="366782"/>
                  </a:lnTo>
                  <a:lnTo>
                    <a:pt x="859689" y="307186"/>
                  </a:lnTo>
                  <a:lnTo>
                    <a:pt x="840233" y="250664"/>
                  </a:lnTo>
                  <a:lnTo>
                    <a:pt x="814056" y="187533"/>
                  </a:lnTo>
                  <a:lnTo>
                    <a:pt x="770200" y="132296"/>
                  </a:lnTo>
                  <a:lnTo>
                    <a:pt x="715113" y="94344"/>
                  </a:lnTo>
                  <a:lnTo>
                    <a:pt x="658565" y="69299"/>
                  </a:lnTo>
                  <a:lnTo>
                    <a:pt x="596649" y="46305"/>
                  </a:lnTo>
                  <a:lnTo>
                    <a:pt x="563657" y="34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097855" y="2453139"/>
            <a:ext cx="1619025" cy="388074"/>
            <a:chOff x="5097855" y="2453139"/>
            <a:chExt cx="1619025" cy="388074"/>
          </a:xfrm>
        </p:grpSpPr>
        <p:sp>
          <p:nvSpPr>
            <p:cNvPr id="84" name="Freeform 83"/>
            <p:cNvSpPr/>
            <p:nvPr/>
          </p:nvSpPr>
          <p:spPr>
            <a:xfrm>
              <a:off x="5359729" y="2453139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51356"/>
                  </a:lnTo>
                  <a:lnTo>
                    <a:pt x="17" y="209965"/>
                  </a:lnTo>
                  <a:lnTo>
                    <a:pt x="3" y="266603"/>
                  </a:lnTo>
                  <a:lnTo>
                    <a:pt x="1" y="32753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97855" y="2484725"/>
              <a:ext cx="261875" cy="255594"/>
            </a:xfrm>
            <a:custGeom>
              <a:avLst/>
              <a:gdLst/>
              <a:ahLst/>
              <a:cxnLst/>
              <a:rect l="0" t="0" r="0" b="0"/>
              <a:pathLst>
                <a:path w="261875" h="255594">
                  <a:moveTo>
                    <a:pt x="261874" y="136870"/>
                  </a:moveTo>
                  <a:lnTo>
                    <a:pt x="235488" y="152512"/>
                  </a:lnTo>
                  <a:lnTo>
                    <a:pt x="178562" y="171714"/>
                  </a:lnTo>
                  <a:lnTo>
                    <a:pt x="122004" y="200933"/>
                  </a:lnTo>
                  <a:lnTo>
                    <a:pt x="62824" y="234084"/>
                  </a:lnTo>
                  <a:lnTo>
                    <a:pt x="9320" y="255593"/>
                  </a:lnTo>
                  <a:lnTo>
                    <a:pt x="3427" y="254623"/>
                  </a:lnTo>
                  <a:lnTo>
                    <a:pt x="669" y="250467"/>
                  </a:lnTo>
                  <a:lnTo>
                    <a:pt x="0" y="244187"/>
                  </a:lnTo>
                  <a:lnTo>
                    <a:pt x="10236" y="212992"/>
                  </a:lnTo>
                  <a:lnTo>
                    <a:pt x="41375" y="158246"/>
                  </a:lnTo>
                  <a:lnTo>
                    <a:pt x="71489" y="94784"/>
                  </a:lnTo>
                  <a:lnTo>
                    <a:pt x="101675" y="31588"/>
                  </a:lnTo>
                  <a:lnTo>
                    <a:pt x="1144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25586" y="2500193"/>
              <a:ext cx="278581" cy="339155"/>
            </a:xfrm>
            <a:custGeom>
              <a:avLst/>
              <a:gdLst/>
              <a:ahLst/>
              <a:cxnLst/>
              <a:rect l="0" t="0" r="0" b="0"/>
              <a:pathLst>
                <a:path w="278581" h="339155">
                  <a:moveTo>
                    <a:pt x="123656" y="5589"/>
                  </a:moveTo>
                  <a:lnTo>
                    <a:pt x="106888" y="0"/>
                  </a:lnTo>
                  <a:lnTo>
                    <a:pt x="89297" y="3495"/>
                  </a:lnTo>
                  <a:lnTo>
                    <a:pt x="62783" y="18617"/>
                  </a:lnTo>
                  <a:lnTo>
                    <a:pt x="47468" y="33606"/>
                  </a:lnTo>
                  <a:lnTo>
                    <a:pt x="17075" y="89116"/>
                  </a:lnTo>
                  <a:lnTo>
                    <a:pt x="2431" y="134132"/>
                  </a:lnTo>
                  <a:lnTo>
                    <a:pt x="0" y="177947"/>
                  </a:lnTo>
                  <a:lnTo>
                    <a:pt x="9066" y="231617"/>
                  </a:lnTo>
                  <a:lnTo>
                    <a:pt x="16575" y="260464"/>
                  </a:lnTo>
                  <a:lnTo>
                    <a:pt x="47134" y="311435"/>
                  </a:lnTo>
                  <a:lnTo>
                    <a:pt x="63910" y="325964"/>
                  </a:lnTo>
                  <a:lnTo>
                    <a:pt x="84234" y="335151"/>
                  </a:lnTo>
                  <a:lnTo>
                    <a:pt x="120814" y="339154"/>
                  </a:lnTo>
                  <a:lnTo>
                    <a:pt x="154399" y="332280"/>
                  </a:lnTo>
                  <a:lnTo>
                    <a:pt x="186577" y="314776"/>
                  </a:lnTo>
                  <a:lnTo>
                    <a:pt x="225772" y="278013"/>
                  </a:lnTo>
                  <a:lnTo>
                    <a:pt x="262448" y="219278"/>
                  </a:lnTo>
                  <a:lnTo>
                    <a:pt x="275394" y="184328"/>
                  </a:lnTo>
                  <a:lnTo>
                    <a:pt x="278580" y="144856"/>
                  </a:lnTo>
                  <a:lnTo>
                    <a:pt x="269768" y="92717"/>
                  </a:lnTo>
                  <a:lnTo>
                    <a:pt x="266688" y="81222"/>
                  </a:lnTo>
                  <a:lnTo>
                    <a:pt x="253906" y="62210"/>
                  </a:lnTo>
                  <a:lnTo>
                    <a:pt x="217105" y="30941"/>
                  </a:lnTo>
                  <a:lnTo>
                    <a:pt x="186440" y="14921"/>
                  </a:lnTo>
                  <a:lnTo>
                    <a:pt x="132039" y="6818"/>
                  </a:lnTo>
                  <a:lnTo>
                    <a:pt x="113127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96682" y="2568953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0"/>
                  </a:moveTo>
                  <a:lnTo>
                    <a:pt x="123352" y="9575"/>
                  </a:lnTo>
                  <a:lnTo>
                    <a:pt x="66701" y="59898"/>
                  </a:lnTo>
                  <a:lnTo>
                    <a:pt x="13650" y="11270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65097" y="2579481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0" y="0"/>
                  </a:moveTo>
                  <a:lnTo>
                    <a:pt x="58563" y="49499"/>
                  </a:lnTo>
                  <a:lnTo>
                    <a:pt x="118890" y="105300"/>
                  </a:lnTo>
                  <a:lnTo>
                    <a:pt x="15792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17822" y="249525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7236" y="164802"/>
                  </a:lnTo>
                  <a:lnTo>
                    <a:pt x="9878" y="221070"/>
                  </a:lnTo>
                  <a:lnTo>
                    <a:pt x="10400" y="27724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35149" y="2502714"/>
              <a:ext cx="281731" cy="338499"/>
            </a:xfrm>
            <a:custGeom>
              <a:avLst/>
              <a:gdLst/>
              <a:ahLst/>
              <a:cxnLst/>
              <a:rect l="0" t="0" r="0" b="0"/>
              <a:pathLst>
                <a:path w="281731" h="338499">
                  <a:moveTo>
                    <a:pt x="166943" y="13596"/>
                  </a:moveTo>
                  <a:lnTo>
                    <a:pt x="108326" y="4531"/>
                  </a:lnTo>
                  <a:lnTo>
                    <a:pt x="87859" y="9958"/>
                  </a:lnTo>
                  <a:lnTo>
                    <a:pt x="55654" y="32505"/>
                  </a:lnTo>
                  <a:lnTo>
                    <a:pt x="27933" y="67894"/>
                  </a:lnTo>
                  <a:lnTo>
                    <a:pt x="6148" y="119099"/>
                  </a:lnTo>
                  <a:lnTo>
                    <a:pt x="0" y="177849"/>
                  </a:lnTo>
                  <a:lnTo>
                    <a:pt x="1275" y="227341"/>
                  </a:lnTo>
                  <a:lnTo>
                    <a:pt x="21480" y="283458"/>
                  </a:lnTo>
                  <a:lnTo>
                    <a:pt x="35612" y="305501"/>
                  </a:lnTo>
                  <a:lnTo>
                    <a:pt x="53591" y="323096"/>
                  </a:lnTo>
                  <a:lnTo>
                    <a:pt x="76400" y="332476"/>
                  </a:lnTo>
                  <a:lnTo>
                    <a:pt x="129170" y="338498"/>
                  </a:lnTo>
                  <a:lnTo>
                    <a:pt x="165110" y="333952"/>
                  </a:lnTo>
                  <a:lnTo>
                    <a:pt x="184065" y="325212"/>
                  </a:lnTo>
                  <a:lnTo>
                    <a:pt x="229813" y="291459"/>
                  </a:lnTo>
                  <a:lnTo>
                    <a:pt x="257827" y="246384"/>
                  </a:lnTo>
                  <a:lnTo>
                    <a:pt x="277566" y="184328"/>
                  </a:lnTo>
                  <a:lnTo>
                    <a:pt x="281730" y="129166"/>
                  </a:lnTo>
                  <a:lnTo>
                    <a:pt x="279961" y="102395"/>
                  </a:lnTo>
                  <a:lnTo>
                    <a:pt x="259760" y="56614"/>
                  </a:lnTo>
                  <a:lnTo>
                    <a:pt x="245630" y="36225"/>
                  </a:lnTo>
                  <a:lnTo>
                    <a:pt x="227651" y="19364"/>
                  </a:lnTo>
                  <a:lnTo>
                    <a:pt x="192210" y="2307"/>
                  </a:lnTo>
                  <a:lnTo>
                    <a:pt x="165694" y="0"/>
                  </a:lnTo>
                  <a:lnTo>
                    <a:pt x="124828" y="3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267323" y="3527046"/>
            <a:ext cx="626765" cy="488268"/>
            <a:chOff x="5267323" y="3527046"/>
            <a:chExt cx="626765" cy="488268"/>
          </a:xfrm>
        </p:grpSpPr>
        <p:sp>
          <p:nvSpPr>
            <p:cNvPr id="92" name="Freeform 91"/>
            <p:cNvSpPr/>
            <p:nvPr/>
          </p:nvSpPr>
          <p:spPr>
            <a:xfrm>
              <a:off x="5496599" y="3527046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5718" y="140292"/>
                  </a:lnTo>
                  <a:lnTo>
                    <a:pt x="8409" y="202580"/>
                  </a:lnTo>
                  <a:lnTo>
                    <a:pt x="2008" y="260465"/>
                  </a:lnTo>
                  <a:lnTo>
                    <a:pt x="595" y="318161"/>
                  </a:lnTo>
                  <a:lnTo>
                    <a:pt x="177" y="37347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67323" y="3558632"/>
              <a:ext cx="208220" cy="306816"/>
            </a:xfrm>
            <a:custGeom>
              <a:avLst/>
              <a:gdLst/>
              <a:ahLst/>
              <a:cxnLst/>
              <a:rect l="0" t="0" r="0" b="0"/>
              <a:pathLst>
                <a:path w="208220" h="306816">
                  <a:moveTo>
                    <a:pt x="208219" y="221098"/>
                  </a:moveTo>
                  <a:lnTo>
                    <a:pt x="155191" y="235753"/>
                  </a:lnTo>
                  <a:lnTo>
                    <a:pt x="94550" y="264218"/>
                  </a:lnTo>
                  <a:lnTo>
                    <a:pt x="32810" y="297270"/>
                  </a:lnTo>
                  <a:lnTo>
                    <a:pt x="9767" y="306815"/>
                  </a:lnTo>
                  <a:lnTo>
                    <a:pt x="3388" y="305149"/>
                  </a:lnTo>
                  <a:lnTo>
                    <a:pt x="305" y="299359"/>
                  </a:lnTo>
                  <a:lnTo>
                    <a:pt x="0" y="281617"/>
                  </a:lnTo>
                  <a:lnTo>
                    <a:pt x="15711" y="219695"/>
                  </a:lnTo>
                  <a:lnTo>
                    <a:pt x="32456" y="167486"/>
                  </a:lnTo>
                  <a:lnTo>
                    <a:pt x="52358" y="112112"/>
                  </a:lnTo>
                  <a:lnTo>
                    <a:pt x="71158" y="53541"/>
                  </a:lnTo>
                  <a:lnTo>
                    <a:pt x="79453" y="33154"/>
                  </a:lnTo>
                  <a:lnTo>
                    <a:pt x="1029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540306" y="3587199"/>
              <a:ext cx="353782" cy="428115"/>
            </a:xfrm>
            <a:custGeom>
              <a:avLst/>
              <a:gdLst/>
              <a:ahLst/>
              <a:cxnLst/>
              <a:rect l="0" t="0" r="0" b="0"/>
              <a:pathLst>
                <a:path w="353782" h="428115">
                  <a:moveTo>
                    <a:pt x="177392" y="13547"/>
                  </a:moveTo>
                  <a:lnTo>
                    <a:pt x="160624" y="2368"/>
                  </a:lnTo>
                  <a:lnTo>
                    <a:pt x="143033" y="0"/>
                  </a:lnTo>
                  <a:lnTo>
                    <a:pt x="122347" y="4016"/>
                  </a:lnTo>
                  <a:lnTo>
                    <a:pt x="97556" y="13600"/>
                  </a:lnTo>
                  <a:lnTo>
                    <a:pt x="77178" y="28779"/>
                  </a:lnTo>
                  <a:lnTo>
                    <a:pt x="45032" y="67118"/>
                  </a:lnTo>
                  <a:lnTo>
                    <a:pt x="24558" y="109657"/>
                  </a:lnTo>
                  <a:lnTo>
                    <a:pt x="9249" y="161907"/>
                  </a:lnTo>
                  <a:lnTo>
                    <a:pt x="549" y="217287"/>
                  </a:lnTo>
                  <a:lnTo>
                    <a:pt x="0" y="272117"/>
                  </a:lnTo>
                  <a:lnTo>
                    <a:pt x="9943" y="324195"/>
                  </a:lnTo>
                  <a:lnTo>
                    <a:pt x="17572" y="352824"/>
                  </a:lnTo>
                  <a:lnTo>
                    <a:pt x="41534" y="390267"/>
                  </a:lnTo>
                  <a:lnTo>
                    <a:pt x="56179" y="404416"/>
                  </a:lnTo>
                  <a:lnTo>
                    <a:pt x="104368" y="426917"/>
                  </a:lnTo>
                  <a:lnTo>
                    <a:pt x="125050" y="428114"/>
                  </a:lnTo>
                  <a:lnTo>
                    <a:pt x="183497" y="422339"/>
                  </a:lnTo>
                  <a:lnTo>
                    <a:pt x="241253" y="395523"/>
                  </a:lnTo>
                  <a:lnTo>
                    <a:pt x="287707" y="363961"/>
                  </a:lnTo>
                  <a:lnTo>
                    <a:pt x="310164" y="337692"/>
                  </a:lnTo>
                  <a:lnTo>
                    <a:pt x="334317" y="278659"/>
                  </a:lnTo>
                  <a:lnTo>
                    <a:pt x="351565" y="215962"/>
                  </a:lnTo>
                  <a:lnTo>
                    <a:pt x="353781" y="175817"/>
                  </a:lnTo>
                  <a:lnTo>
                    <a:pt x="341534" y="119404"/>
                  </a:lnTo>
                  <a:lnTo>
                    <a:pt x="306556" y="64776"/>
                  </a:lnTo>
                  <a:lnTo>
                    <a:pt x="280393" y="39774"/>
                  </a:lnTo>
                  <a:lnTo>
                    <a:pt x="219306" y="10799"/>
                  </a:lnTo>
                  <a:lnTo>
                    <a:pt x="198449" y="3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171449" y="4580168"/>
            <a:ext cx="1533083" cy="860595"/>
            <a:chOff x="5171449" y="4580168"/>
            <a:chExt cx="1533083" cy="860595"/>
          </a:xfrm>
        </p:grpSpPr>
        <p:sp>
          <p:nvSpPr>
            <p:cNvPr id="96" name="Freeform 95"/>
            <p:cNvSpPr/>
            <p:nvPr/>
          </p:nvSpPr>
          <p:spPr>
            <a:xfrm>
              <a:off x="5633470" y="4758880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42114" y="0"/>
                  </a:moveTo>
                  <a:lnTo>
                    <a:pt x="33780" y="48931"/>
                  </a:lnTo>
                  <a:lnTo>
                    <a:pt x="29116" y="99897"/>
                  </a:lnTo>
                  <a:lnTo>
                    <a:pt x="23445" y="153212"/>
                  </a:lnTo>
                  <a:lnTo>
                    <a:pt x="21529" y="213149"/>
                  </a:lnTo>
                  <a:lnTo>
                    <a:pt x="19980" y="270048"/>
                  </a:lnTo>
                  <a:lnTo>
                    <a:pt x="15861" y="326347"/>
                  </a:lnTo>
                  <a:lnTo>
                    <a:pt x="16398" y="368487"/>
                  </a:lnTo>
                  <a:lnTo>
                    <a:pt x="11688" y="424648"/>
                  </a:lnTo>
                  <a:lnTo>
                    <a:pt x="5282" y="477942"/>
                  </a:lnTo>
                  <a:lnTo>
                    <a:pt x="2348" y="50838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31440" y="4853637"/>
              <a:ext cx="254673" cy="343716"/>
            </a:xfrm>
            <a:custGeom>
              <a:avLst/>
              <a:gdLst/>
              <a:ahLst/>
              <a:cxnLst/>
              <a:rect l="0" t="0" r="0" b="0"/>
              <a:pathLst>
                <a:path w="254673" h="343716">
                  <a:moveTo>
                    <a:pt x="254672" y="200042"/>
                  </a:moveTo>
                  <a:lnTo>
                    <a:pt x="230626" y="209617"/>
                  </a:lnTo>
                  <a:lnTo>
                    <a:pt x="168384" y="259940"/>
                  </a:lnTo>
                  <a:lnTo>
                    <a:pt x="106177" y="307680"/>
                  </a:lnTo>
                  <a:lnTo>
                    <a:pt x="50072" y="339059"/>
                  </a:lnTo>
                  <a:lnTo>
                    <a:pt x="26478" y="343715"/>
                  </a:lnTo>
                  <a:lnTo>
                    <a:pt x="17145" y="341447"/>
                  </a:lnTo>
                  <a:lnTo>
                    <a:pt x="9754" y="336426"/>
                  </a:lnTo>
                  <a:lnTo>
                    <a:pt x="3656" y="329569"/>
                  </a:lnTo>
                  <a:lnTo>
                    <a:pt x="0" y="306353"/>
                  </a:lnTo>
                  <a:lnTo>
                    <a:pt x="1596" y="249377"/>
                  </a:lnTo>
                  <a:lnTo>
                    <a:pt x="10316" y="194232"/>
                  </a:lnTo>
                  <a:lnTo>
                    <a:pt x="32317" y="131903"/>
                  </a:lnTo>
                  <a:lnTo>
                    <a:pt x="51350" y="78091"/>
                  </a:lnTo>
                  <a:lnTo>
                    <a:pt x="77610" y="21635"/>
                  </a:lnTo>
                  <a:lnTo>
                    <a:pt x="85511" y="9616"/>
                  </a:lnTo>
                  <a:lnTo>
                    <a:pt x="967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29426" y="4906279"/>
              <a:ext cx="354491" cy="402257"/>
            </a:xfrm>
            <a:custGeom>
              <a:avLst/>
              <a:gdLst/>
              <a:ahLst/>
              <a:cxnLst/>
              <a:rect l="0" t="0" r="0" b="0"/>
              <a:pathLst>
                <a:path w="354491" h="402257">
                  <a:moveTo>
                    <a:pt x="135671" y="0"/>
                  </a:moveTo>
                  <a:lnTo>
                    <a:pt x="113314" y="5590"/>
                  </a:lnTo>
                  <a:lnTo>
                    <a:pt x="96099" y="17692"/>
                  </a:lnTo>
                  <a:lnTo>
                    <a:pt x="51666" y="69115"/>
                  </a:lnTo>
                  <a:lnTo>
                    <a:pt x="23410" y="120497"/>
                  </a:lnTo>
                  <a:lnTo>
                    <a:pt x="4875" y="182943"/>
                  </a:lnTo>
                  <a:lnTo>
                    <a:pt x="0" y="241551"/>
                  </a:lnTo>
                  <a:lnTo>
                    <a:pt x="4627" y="298188"/>
                  </a:lnTo>
                  <a:lnTo>
                    <a:pt x="17975" y="344861"/>
                  </a:lnTo>
                  <a:lnTo>
                    <a:pt x="36587" y="370203"/>
                  </a:lnTo>
                  <a:lnTo>
                    <a:pt x="63808" y="391360"/>
                  </a:lnTo>
                  <a:lnTo>
                    <a:pt x="83845" y="401276"/>
                  </a:lnTo>
                  <a:lnTo>
                    <a:pt x="126034" y="402256"/>
                  </a:lnTo>
                  <a:lnTo>
                    <a:pt x="177051" y="390937"/>
                  </a:lnTo>
                  <a:lnTo>
                    <a:pt x="239241" y="360737"/>
                  </a:lnTo>
                  <a:lnTo>
                    <a:pt x="281561" y="324850"/>
                  </a:lnTo>
                  <a:lnTo>
                    <a:pt x="327082" y="270314"/>
                  </a:lnTo>
                  <a:lnTo>
                    <a:pt x="349076" y="220647"/>
                  </a:lnTo>
                  <a:lnTo>
                    <a:pt x="354490" y="178201"/>
                  </a:lnTo>
                  <a:lnTo>
                    <a:pt x="347913" y="121032"/>
                  </a:lnTo>
                  <a:lnTo>
                    <a:pt x="332229" y="74730"/>
                  </a:lnTo>
                  <a:lnTo>
                    <a:pt x="318956" y="54271"/>
                  </a:lnTo>
                  <a:lnTo>
                    <a:pt x="291753" y="30768"/>
                  </a:lnTo>
                  <a:lnTo>
                    <a:pt x="271721" y="20304"/>
                  </a:lnTo>
                  <a:lnTo>
                    <a:pt x="235123" y="13426"/>
                  </a:lnTo>
                  <a:lnTo>
                    <a:pt x="200233" y="16976"/>
                  </a:lnTo>
                  <a:lnTo>
                    <a:pt x="156727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21520" y="4885223"/>
              <a:ext cx="332030" cy="414536"/>
            </a:xfrm>
            <a:custGeom>
              <a:avLst/>
              <a:gdLst/>
              <a:ahLst/>
              <a:cxnLst/>
              <a:rect l="0" t="0" r="0" b="0"/>
              <a:pathLst>
                <a:path w="332030" h="414536">
                  <a:moveTo>
                    <a:pt x="101545" y="21056"/>
                  </a:moveTo>
                  <a:lnTo>
                    <a:pt x="77499" y="39037"/>
                  </a:lnTo>
                  <a:lnTo>
                    <a:pt x="41953" y="90798"/>
                  </a:lnTo>
                  <a:lnTo>
                    <a:pt x="18250" y="149997"/>
                  </a:lnTo>
                  <a:lnTo>
                    <a:pt x="9053" y="204064"/>
                  </a:lnTo>
                  <a:lnTo>
                    <a:pt x="0" y="253738"/>
                  </a:lnTo>
                  <a:lnTo>
                    <a:pt x="118" y="311210"/>
                  </a:lnTo>
                  <a:lnTo>
                    <a:pt x="11061" y="357051"/>
                  </a:lnTo>
                  <a:lnTo>
                    <a:pt x="26642" y="383693"/>
                  </a:lnTo>
                  <a:lnTo>
                    <a:pt x="42519" y="395918"/>
                  </a:lnTo>
                  <a:lnTo>
                    <a:pt x="81307" y="413298"/>
                  </a:lnTo>
                  <a:lnTo>
                    <a:pt x="101910" y="414535"/>
                  </a:lnTo>
                  <a:lnTo>
                    <a:pt x="143732" y="405797"/>
                  </a:lnTo>
                  <a:lnTo>
                    <a:pt x="206837" y="376865"/>
                  </a:lnTo>
                  <a:lnTo>
                    <a:pt x="240540" y="353339"/>
                  </a:lnTo>
                  <a:lnTo>
                    <a:pt x="289983" y="311077"/>
                  </a:lnTo>
                  <a:lnTo>
                    <a:pt x="320148" y="256994"/>
                  </a:lnTo>
                  <a:lnTo>
                    <a:pt x="329314" y="216786"/>
                  </a:lnTo>
                  <a:lnTo>
                    <a:pt x="332029" y="175237"/>
                  </a:lnTo>
                  <a:lnTo>
                    <a:pt x="317305" y="120445"/>
                  </a:lnTo>
                  <a:lnTo>
                    <a:pt x="292710" y="63780"/>
                  </a:lnTo>
                  <a:lnTo>
                    <a:pt x="272961" y="37355"/>
                  </a:lnTo>
                  <a:lnTo>
                    <a:pt x="252990" y="25181"/>
                  </a:lnTo>
                  <a:lnTo>
                    <a:pt x="195665" y="5222"/>
                  </a:lnTo>
                  <a:lnTo>
                    <a:pt x="145960" y="1031"/>
                  </a:lnTo>
                  <a:lnTo>
                    <a:pt x="1120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71449" y="4580168"/>
              <a:ext cx="1533083" cy="860595"/>
            </a:xfrm>
            <a:custGeom>
              <a:avLst/>
              <a:gdLst/>
              <a:ahLst/>
              <a:cxnLst/>
              <a:rect l="0" t="0" r="0" b="0"/>
              <a:pathLst>
                <a:path w="1533083" h="860595">
                  <a:moveTo>
                    <a:pt x="977917" y="41842"/>
                  </a:moveTo>
                  <a:lnTo>
                    <a:pt x="924889" y="27188"/>
                  </a:lnTo>
                  <a:lnTo>
                    <a:pt x="866273" y="13645"/>
                  </a:lnTo>
                  <a:lnTo>
                    <a:pt x="815636" y="4371"/>
                  </a:lnTo>
                  <a:lnTo>
                    <a:pt x="761248" y="1104"/>
                  </a:lnTo>
                  <a:lnTo>
                    <a:pt x="717453" y="340"/>
                  </a:lnTo>
                  <a:lnTo>
                    <a:pt x="670692" y="0"/>
                  </a:lnTo>
                  <a:lnTo>
                    <a:pt x="607687" y="2928"/>
                  </a:lnTo>
                  <a:lnTo>
                    <a:pt x="544477" y="8809"/>
                  </a:lnTo>
                  <a:lnTo>
                    <a:pt x="486931" y="18376"/>
                  </a:lnTo>
                  <a:lnTo>
                    <a:pt x="427383" y="31531"/>
                  </a:lnTo>
                  <a:lnTo>
                    <a:pt x="365232" y="50984"/>
                  </a:lnTo>
                  <a:lnTo>
                    <a:pt x="307894" y="70121"/>
                  </a:lnTo>
                  <a:lnTo>
                    <a:pt x="254628" y="95218"/>
                  </a:lnTo>
                  <a:lnTo>
                    <a:pt x="199227" y="122441"/>
                  </a:lnTo>
                  <a:lnTo>
                    <a:pt x="136844" y="161463"/>
                  </a:lnTo>
                  <a:lnTo>
                    <a:pt x="83270" y="213435"/>
                  </a:lnTo>
                  <a:lnTo>
                    <a:pt x="40905" y="268531"/>
                  </a:lnTo>
                  <a:lnTo>
                    <a:pt x="12809" y="320197"/>
                  </a:lnTo>
                  <a:lnTo>
                    <a:pt x="2927" y="367123"/>
                  </a:lnTo>
                  <a:lnTo>
                    <a:pt x="0" y="418071"/>
                  </a:lnTo>
                  <a:lnTo>
                    <a:pt x="15821" y="480454"/>
                  </a:lnTo>
                  <a:lnTo>
                    <a:pt x="37095" y="528340"/>
                  </a:lnTo>
                  <a:lnTo>
                    <a:pt x="81901" y="580267"/>
                  </a:lnTo>
                  <a:lnTo>
                    <a:pt x="128258" y="631198"/>
                  </a:lnTo>
                  <a:lnTo>
                    <a:pt x="190659" y="670932"/>
                  </a:lnTo>
                  <a:lnTo>
                    <a:pt x="217451" y="686424"/>
                  </a:lnTo>
                  <a:lnTo>
                    <a:pt x="243326" y="702712"/>
                  </a:lnTo>
                  <a:lnTo>
                    <a:pt x="304305" y="734315"/>
                  </a:lnTo>
                  <a:lnTo>
                    <a:pt x="367283" y="757568"/>
                  </a:lnTo>
                  <a:lnTo>
                    <a:pt x="421079" y="775300"/>
                  </a:lnTo>
                  <a:lnTo>
                    <a:pt x="481615" y="792871"/>
                  </a:lnTo>
                  <a:lnTo>
                    <a:pt x="543861" y="810422"/>
                  </a:lnTo>
                  <a:lnTo>
                    <a:pt x="604659" y="824461"/>
                  </a:lnTo>
                  <a:lnTo>
                    <a:pt x="660212" y="837329"/>
                  </a:lnTo>
                  <a:lnTo>
                    <a:pt x="723371" y="846981"/>
                  </a:lnTo>
                  <a:lnTo>
                    <a:pt x="778624" y="856479"/>
                  </a:lnTo>
                  <a:lnTo>
                    <a:pt x="823441" y="860138"/>
                  </a:lnTo>
                  <a:lnTo>
                    <a:pt x="869486" y="860594"/>
                  </a:lnTo>
                  <a:lnTo>
                    <a:pt x="932531" y="855444"/>
                  </a:lnTo>
                  <a:lnTo>
                    <a:pt x="984227" y="853398"/>
                  </a:lnTo>
                  <a:lnTo>
                    <a:pt x="1042957" y="852791"/>
                  </a:lnTo>
                  <a:lnTo>
                    <a:pt x="1105983" y="851442"/>
                  </a:lnTo>
                  <a:lnTo>
                    <a:pt x="1152209" y="846981"/>
                  </a:lnTo>
                  <a:lnTo>
                    <a:pt x="1213093" y="837892"/>
                  </a:lnTo>
                  <a:lnTo>
                    <a:pt x="1271596" y="824341"/>
                  </a:lnTo>
                  <a:lnTo>
                    <a:pt x="1333932" y="807279"/>
                  </a:lnTo>
                  <a:lnTo>
                    <a:pt x="1391651" y="781726"/>
                  </a:lnTo>
                  <a:lnTo>
                    <a:pt x="1447605" y="747170"/>
                  </a:lnTo>
                  <a:lnTo>
                    <a:pt x="1493491" y="702570"/>
                  </a:lnTo>
                  <a:lnTo>
                    <a:pt x="1526324" y="643246"/>
                  </a:lnTo>
                  <a:lnTo>
                    <a:pt x="1533082" y="605171"/>
                  </a:lnTo>
                  <a:lnTo>
                    <a:pt x="1526960" y="543148"/>
                  </a:lnTo>
                  <a:lnTo>
                    <a:pt x="1516633" y="501293"/>
                  </a:lnTo>
                  <a:lnTo>
                    <a:pt x="1486102" y="446132"/>
                  </a:lnTo>
                  <a:lnTo>
                    <a:pt x="1437622" y="386430"/>
                  </a:lnTo>
                  <a:lnTo>
                    <a:pt x="1375918" y="329647"/>
                  </a:lnTo>
                  <a:lnTo>
                    <a:pt x="1313731" y="279320"/>
                  </a:lnTo>
                  <a:lnTo>
                    <a:pt x="1251562" y="228821"/>
                  </a:lnTo>
                  <a:lnTo>
                    <a:pt x="1193414" y="187290"/>
                  </a:lnTo>
                  <a:lnTo>
                    <a:pt x="1138941" y="156317"/>
                  </a:lnTo>
                  <a:lnTo>
                    <a:pt x="1083121" y="134601"/>
                  </a:lnTo>
                  <a:lnTo>
                    <a:pt x="1032623" y="113717"/>
                  </a:lnTo>
                  <a:lnTo>
                    <a:pt x="973212" y="98327"/>
                  </a:lnTo>
                  <a:lnTo>
                    <a:pt x="912084" y="87142"/>
                  </a:lnTo>
                  <a:lnTo>
                    <a:pt x="861315" y="81780"/>
                  </a:lnTo>
                  <a:lnTo>
                    <a:pt x="806108" y="72783"/>
                  </a:lnTo>
                  <a:lnTo>
                    <a:pt x="746290" y="62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4220633" y="2000414"/>
            <a:ext cx="192925" cy="4548312"/>
          </a:xfrm>
          <a:custGeom>
            <a:avLst/>
            <a:gdLst/>
            <a:ahLst/>
            <a:cxnLst/>
            <a:rect l="0" t="0" r="0" b="0"/>
            <a:pathLst>
              <a:path w="192925" h="4548312">
                <a:moveTo>
                  <a:pt x="74993" y="0"/>
                </a:moveTo>
                <a:lnTo>
                  <a:pt x="58226" y="11178"/>
                </a:lnTo>
                <a:lnTo>
                  <a:pt x="53287" y="19151"/>
                </a:lnTo>
                <a:lnTo>
                  <a:pt x="47799" y="40487"/>
                </a:lnTo>
                <a:lnTo>
                  <a:pt x="49845" y="50388"/>
                </a:lnTo>
                <a:lnTo>
                  <a:pt x="61476" y="67628"/>
                </a:lnTo>
                <a:lnTo>
                  <a:pt x="81464" y="79970"/>
                </a:lnTo>
                <a:lnTo>
                  <a:pt x="144866" y="109620"/>
                </a:lnTo>
                <a:lnTo>
                  <a:pt x="168049" y="123199"/>
                </a:lnTo>
                <a:lnTo>
                  <a:pt x="183812" y="140153"/>
                </a:lnTo>
                <a:lnTo>
                  <a:pt x="189653" y="149587"/>
                </a:lnTo>
                <a:lnTo>
                  <a:pt x="189904" y="175668"/>
                </a:lnTo>
                <a:lnTo>
                  <a:pt x="181047" y="204417"/>
                </a:lnTo>
                <a:lnTo>
                  <a:pt x="135184" y="264795"/>
                </a:lnTo>
                <a:lnTo>
                  <a:pt x="82434" y="318862"/>
                </a:lnTo>
                <a:lnTo>
                  <a:pt x="72935" y="328388"/>
                </a:lnTo>
                <a:lnTo>
                  <a:pt x="67772" y="339418"/>
                </a:lnTo>
                <a:lnTo>
                  <a:pt x="65155" y="364152"/>
                </a:lnTo>
                <a:lnTo>
                  <a:pt x="68435" y="374959"/>
                </a:lnTo>
                <a:lnTo>
                  <a:pt x="81437" y="393206"/>
                </a:lnTo>
                <a:lnTo>
                  <a:pt x="138730" y="438392"/>
                </a:lnTo>
                <a:lnTo>
                  <a:pt x="145561" y="447849"/>
                </a:lnTo>
                <a:lnTo>
                  <a:pt x="153150" y="470835"/>
                </a:lnTo>
                <a:lnTo>
                  <a:pt x="151834" y="504495"/>
                </a:lnTo>
                <a:lnTo>
                  <a:pt x="140730" y="526037"/>
                </a:lnTo>
                <a:lnTo>
                  <a:pt x="96276" y="581229"/>
                </a:lnTo>
                <a:lnTo>
                  <a:pt x="62155" y="639230"/>
                </a:lnTo>
                <a:lnTo>
                  <a:pt x="52520" y="661958"/>
                </a:lnTo>
                <a:lnTo>
                  <a:pt x="50577" y="686878"/>
                </a:lnTo>
                <a:lnTo>
                  <a:pt x="54783" y="712381"/>
                </a:lnTo>
                <a:lnTo>
                  <a:pt x="70305" y="745300"/>
                </a:lnTo>
                <a:lnTo>
                  <a:pt x="117529" y="801049"/>
                </a:lnTo>
                <a:lnTo>
                  <a:pt x="133283" y="821615"/>
                </a:lnTo>
                <a:lnTo>
                  <a:pt x="138724" y="851813"/>
                </a:lnTo>
                <a:lnTo>
                  <a:pt x="134904" y="887461"/>
                </a:lnTo>
                <a:lnTo>
                  <a:pt x="114192" y="936905"/>
                </a:lnTo>
                <a:lnTo>
                  <a:pt x="78581" y="989893"/>
                </a:lnTo>
                <a:lnTo>
                  <a:pt x="38205" y="1050683"/>
                </a:lnTo>
                <a:lnTo>
                  <a:pt x="19894" y="1100125"/>
                </a:lnTo>
                <a:lnTo>
                  <a:pt x="18529" y="1124164"/>
                </a:lnTo>
                <a:lnTo>
                  <a:pt x="27186" y="1173781"/>
                </a:lnTo>
                <a:lnTo>
                  <a:pt x="63369" y="1231122"/>
                </a:lnTo>
                <a:lnTo>
                  <a:pt x="97076" y="1279487"/>
                </a:lnTo>
                <a:lnTo>
                  <a:pt x="102594" y="1320953"/>
                </a:lnTo>
                <a:lnTo>
                  <a:pt x="99739" y="1345142"/>
                </a:lnTo>
                <a:lnTo>
                  <a:pt x="91451" y="1364472"/>
                </a:lnTo>
                <a:lnTo>
                  <a:pt x="51944" y="1420053"/>
                </a:lnTo>
                <a:lnTo>
                  <a:pt x="17668" y="1474427"/>
                </a:lnTo>
                <a:lnTo>
                  <a:pt x="6146" y="1516234"/>
                </a:lnTo>
                <a:lnTo>
                  <a:pt x="5851" y="1555137"/>
                </a:lnTo>
                <a:lnTo>
                  <a:pt x="7841" y="1566692"/>
                </a:lnTo>
                <a:lnTo>
                  <a:pt x="19412" y="1588890"/>
                </a:lnTo>
                <a:lnTo>
                  <a:pt x="64207" y="1649775"/>
                </a:lnTo>
                <a:lnTo>
                  <a:pt x="77219" y="1666760"/>
                </a:lnTo>
                <a:lnTo>
                  <a:pt x="98929" y="1722163"/>
                </a:lnTo>
                <a:lnTo>
                  <a:pt x="98723" y="1768101"/>
                </a:lnTo>
                <a:lnTo>
                  <a:pt x="91254" y="1807579"/>
                </a:lnTo>
                <a:lnTo>
                  <a:pt x="62306" y="1864716"/>
                </a:lnTo>
                <a:lnTo>
                  <a:pt x="30952" y="1926818"/>
                </a:lnTo>
                <a:lnTo>
                  <a:pt x="8911" y="1985610"/>
                </a:lnTo>
                <a:lnTo>
                  <a:pt x="0" y="2017232"/>
                </a:lnTo>
                <a:lnTo>
                  <a:pt x="2730" y="2066748"/>
                </a:lnTo>
                <a:lnTo>
                  <a:pt x="17838" y="2109237"/>
                </a:lnTo>
                <a:lnTo>
                  <a:pt x="50757" y="2153450"/>
                </a:lnTo>
                <a:lnTo>
                  <a:pt x="105352" y="2204318"/>
                </a:lnTo>
                <a:lnTo>
                  <a:pt x="142861" y="2257371"/>
                </a:lnTo>
                <a:lnTo>
                  <a:pt x="154374" y="2304537"/>
                </a:lnTo>
                <a:lnTo>
                  <a:pt x="152196" y="2349968"/>
                </a:lnTo>
                <a:lnTo>
                  <a:pt x="129368" y="2409918"/>
                </a:lnTo>
                <a:lnTo>
                  <a:pt x="109147" y="2470758"/>
                </a:lnTo>
                <a:lnTo>
                  <a:pt x="83506" y="2526387"/>
                </a:lnTo>
                <a:lnTo>
                  <a:pt x="69440" y="2571204"/>
                </a:lnTo>
                <a:lnTo>
                  <a:pt x="68567" y="2633955"/>
                </a:lnTo>
                <a:lnTo>
                  <a:pt x="79329" y="2682190"/>
                </a:lnTo>
                <a:lnTo>
                  <a:pt x="97335" y="2719878"/>
                </a:lnTo>
                <a:lnTo>
                  <a:pt x="141397" y="2774619"/>
                </a:lnTo>
                <a:lnTo>
                  <a:pt x="175328" y="2831847"/>
                </a:lnTo>
                <a:lnTo>
                  <a:pt x="191810" y="2882244"/>
                </a:lnTo>
                <a:lnTo>
                  <a:pt x="192924" y="2923043"/>
                </a:lnTo>
                <a:lnTo>
                  <a:pt x="182820" y="2975506"/>
                </a:lnTo>
                <a:lnTo>
                  <a:pt x="160524" y="3037262"/>
                </a:lnTo>
                <a:lnTo>
                  <a:pt x="135679" y="3094658"/>
                </a:lnTo>
                <a:lnTo>
                  <a:pt x="111148" y="3155162"/>
                </a:lnTo>
                <a:lnTo>
                  <a:pt x="96260" y="3206234"/>
                </a:lnTo>
                <a:lnTo>
                  <a:pt x="91465" y="3237064"/>
                </a:lnTo>
                <a:lnTo>
                  <a:pt x="96512" y="3279559"/>
                </a:lnTo>
                <a:lnTo>
                  <a:pt x="125112" y="3342421"/>
                </a:lnTo>
                <a:lnTo>
                  <a:pt x="150058" y="3398637"/>
                </a:lnTo>
                <a:lnTo>
                  <a:pt x="155337" y="3445455"/>
                </a:lnTo>
                <a:lnTo>
                  <a:pt x="147232" y="3497022"/>
                </a:lnTo>
                <a:lnTo>
                  <a:pt x="128777" y="3551922"/>
                </a:lnTo>
                <a:lnTo>
                  <a:pt x="95739" y="3613510"/>
                </a:lnTo>
                <a:lnTo>
                  <a:pt x="62084" y="3673354"/>
                </a:lnTo>
                <a:lnTo>
                  <a:pt x="40510" y="3726944"/>
                </a:lnTo>
                <a:lnTo>
                  <a:pt x="40306" y="3737521"/>
                </a:lnTo>
                <a:lnTo>
                  <a:pt x="46319" y="3758631"/>
                </a:lnTo>
                <a:lnTo>
                  <a:pt x="59910" y="3773473"/>
                </a:lnTo>
                <a:lnTo>
                  <a:pt x="97230" y="3798121"/>
                </a:lnTo>
                <a:lnTo>
                  <a:pt x="111393" y="3817930"/>
                </a:lnTo>
                <a:lnTo>
                  <a:pt x="116807" y="3829763"/>
                </a:lnTo>
                <a:lnTo>
                  <a:pt x="119704" y="3858510"/>
                </a:lnTo>
                <a:lnTo>
                  <a:pt x="112031" y="3913445"/>
                </a:lnTo>
                <a:lnTo>
                  <a:pt x="92015" y="3973732"/>
                </a:lnTo>
                <a:lnTo>
                  <a:pt x="78703" y="4031914"/>
                </a:lnTo>
                <a:lnTo>
                  <a:pt x="79212" y="4071261"/>
                </a:lnTo>
                <a:lnTo>
                  <a:pt x="91927" y="4127911"/>
                </a:lnTo>
                <a:lnTo>
                  <a:pt x="92116" y="4186892"/>
                </a:lnTo>
                <a:lnTo>
                  <a:pt x="81235" y="4248672"/>
                </a:lnTo>
                <a:lnTo>
                  <a:pt x="68991" y="4303077"/>
                </a:lnTo>
                <a:lnTo>
                  <a:pt x="62240" y="4358883"/>
                </a:lnTo>
                <a:lnTo>
                  <a:pt x="55577" y="4420556"/>
                </a:lnTo>
                <a:lnTo>
                  <a:pt x="55430" y="4481828"/>
                </a:lnTo>
                <a:lnTo>
                  <a:pt x="62334" y="4533446"/>
                </a:lnTo>
                <a:lnTo>
                  <a:pt x="64465" y="45483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5934938" y="3590217"/>
            <a:ext cx="570991" cy="450023"/>
            <a:chOff x="5934938" y="3590217"/>
            <a:chExt cx="570991" cy="450023"/>
          </a:xfrm>
        </p:grpSpPr>
        <p:sp>
          <p:nvSpPr>
            <p:cNvPr id="103" name="Freeform 102"/>
            <p:cNvSpPr/>
            <p:nvPr/>
          </p:nvSpPr>
          <p:spPr>
            <a:xfrm>
              <a:off x="5934938" y="3969243"/>
              <a:ext cx="56001" cy="70997"/>
            </a:xfrm>
            <a:custGeom>
              <a:avLst/>
              <a:gdLst/>
              <a:ahLst/>
              <a:cxnLst/>
              <a:rect l="0" t="0" r="0" b="0"/>
              <a:pathLst>
                <a:path w="56001" h="70997">
                  <a:moveTo>
                    <a:pt x="45248" y="0"/>
                  </a:moveTo>
                  <a:lnTo>
                    <a:pt x="34070" y="11179"/>
                  </a:lnTo>
                  <a:lnTo>
                    <a:pt x="31947" y="17981"/>
                  </a:lnTo>
                  <a:lnTo>
                    <a:pt x="32708" y="34898"/>
                  </a:lnTo>
                  <a:lnTo>
                    <a:pt x="34548" y="37303"/>
                  </a:lnTo>
                  <a:lnTo>
                    <a:pt x="36945" y="35397"/>
                  </a:lnTo>
                  <a:lnTo>
                    <a:pt x="39713" y="30617"/>
                  </a:lnTo>
                  <a:lnTo>
                    <a:pt x="39669" y="15947"/>
                  </a:lnTo>
                  <a:lnTo>
                    <a:pt x="38019" y="7122"/>
                  </a:lnTo>
                  <a:lnTo>
                    <a:pt x="33410" y="2409"/>
                  </a:lnTo>
                  <a:lnTo>
                    <a:pt x="26827" y="436"/>
                  </a:lnTo>
                  <a:lnTo>
                    <a:pt x="18930" y="291"/>
                  </a:lnTo>
                  <a:lnTo>
                    <a:pt x="12495" y="3704"/>
                  </a:lnTo>
                  <a:lnTo>
                    <a:pt x="2225" y="16854"/>
                  </a:lnTo>
                  <a:lnTo>
                    <a:pt x="0" y="34397"/>
                  </a:lnTo>
                  <a:lnTo>
                    <a:pt x="1045" y="43988"/>
                  </a:lnTo>
                  <a:lnTo>
                    <a:pt x="6421" y="50382"/>
                  </a:lnTo>
                  <a:lnTo>
                    <a:pt x="24872" y="57487"/>
                  </a:lnTo>
                  <a:lnTo>
                    <a:pt x="34004" y="57042"/>
                  </a:lnTo>
                  <a:lnTo>
                    <a:pt x="50390" y="50309"/>
                  </a:lnTo>
                  <a:lnTo>
                    <a:pt x="54525" y="44068"/>
                  </a:lnTo>
                  <a:lnTo>
                    <a:pt x="56000" y="27775"/>
                  </a:lnTo>
                  <a:lnTo>
                    <a:pt x="52416" y="20856"/>
                  </a:lnTo>
                  <a:lnTo>
                    <a:pt x="39076" y="10049"/>
                  </a:lnTo>
                  <a:lnTo>
                    <a:pt x="31774" y="9039"/>
                  </a:lnTo>
                  <a:lnTo>
                    <a:pt x="17423" y="14156"/>
                  </a:lnTo>
                  <a:lnTo>
                    <a:pt x="12660" y="21136"/>
                  </a:lnTo>
                  <a:lnTo>
                    <a:pt x="7368" y="41369"/>
                  </a:lnTo>
                  <a:lnTo>
                    <a:pt x="8296" y="50976"/>
                  </a:lnTo>
                  <a:lnTo>
                    <a:pt x="15567" y="67890"/>
                  </a:lnTo>
                  <a:lnTo>
                    <a:pt x="20782" y="70996"/>
                  </a:lnTo>
                  <a:lnTo>
                    <a:pt x="26597" y="70727"/>
                  </a:lnTo>
                  <a:lnTo>
                    <a:pt x="32814" y="68209"/>
                  </a:lnTo>
                  <a:lnTo>
                    <a:pt x="35789" y="63020"/>
                  </a:lnTo>
                  <a:lnTo>
                    <a:pt x="35975" y="47896"/>
                  </a:lnTo>
                  <a:lnTo>
                    <a:pt x="33217" y="42459"/>
                  </a:lnTo>
                  <a:lnTo>
                    <a:pt x="29039" y="38835"/>
                  </a:lnTo>
                  <a:lnTo>
                    <a:pt x="13663" y="31586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091446" y="3590217"/>
              <a:ext cx="414483" cy="429350"/>
            </a:xfrm>
            <a:custGeom>
              <a:avLst/>
              <a:gdLst/>
              <a:ahLst/>
              <a:cxnLst/>
              <a:rect l="0" t="0" r="0" b="0"/>
              <a:pathLst>
                <a:path w="414483" h="429350">
                  <a:moveTo>
                    <a:pt x="236181" y="21057"/>
                  </a:moveTo>
                  <a:lnTo>
                    <a:pt x="183153" y="35712"/>
                  </a:lnTo>
                  <a:lnTo>
                    <a:pt x="122511" y="55843"/>
                  </a:lnTo>
                  <a:lnTo>
                    <a:pt x="84266" y="81351"/>
                  </a:lnTo>
                  <a:lnTo>
                    <a:pt x="39869" y="128478"/>
                  </a:lnTo>
                  <a:lnTo>
                    <a:pt x="16036" y="187599"/>
                  </a:lnTo>
                  <a:lnTo>
                    <a:pt x="0" y="241904"/>
                  </a:lnTo>
                  <a:lnTo>
                    <a:pt x="9313" y="300354"/>
                  </a:lnTo>
                  <a:lnTo>
                    <a:pt x="28895" y="357314"/>
                  </a:lnTo>
                  <a:lnTo>
                    <a:pt x="42278" y="377566"/>
                  </a:lnTo>
                  <a:lnTo>
                    <a:pt x="69544" y="400950"/>
                  </a:lnTo>
                  <a:lnTo>
                    <a:pt x="126196" y="423840"/>
                  </a:lnTo>
                  <a:lnTo>
                    <a:pt x="166678" y="429349"/>
                  </a:lnTo>
                  <a:lnTo>
                    <a:pt x="213873" y="422805"/>
                  </a:lnTo>
                  <a:lnTo>
                    <a:pt x="256991" y="407128"/>
                  </a:lnTo>
                  <a:lnTo>
                    <a:pt x="317268" y="376525"/>
                  </a:lnTo>
                  <a:lnTo>
                    <a:pt x="378423" y="324158"/>
                  </a:lnTo>
                  <a:lnTo>
                    <a:pt x="399415" y="282660"/>
                  </a:lnTo>
                  <a:lnTo>
                    <a:pt x="411707" y="230616"/>
                  </a:lnTo>
                  <a:lnTo>
                    <a:pt x="414482" y="175276"/>
                  </a:lnTo>
                  <a:lnTo>
                    <a:pt x="409373" y="138891"/>
                  </a:lnTo>
                  <a:lnTo>
                    <a:pt x="382355" y="84494"/>
                  </a:lnTo>
                  <a:lnTo>
                    <a:pt x="355262" y="47756"/>
                  </a:lnTo>
                  <a:lnTo>
                    <a:pt x="318974" y="19139"/>
                  </a:lnTo>
                  <a:lnTo>
                    <a:pt x="287228" y="6191"/>
                  </a:lnTo>
                  <a:lnTo>
                    <a:pt x="236181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7580594" y="3490678"/>
            <a:ext cx="1947697" cy="1103953"/>
            <a:chOff x="7580594" y="3490678"/>
            <a:chExt cx="1947697" cy="1103953"/>
          </a:xfrm>
        </p:grpSpPr>
        <p:sp>
          <p:nvSpPr>
            <p:cNvPr id="106" name="Freeform 105"/>
            <p:cNvSpPr/>
            <p:nvPr/>
          </p:nvSpPr>
          <p:spPr>
            <a:xfrm>
              <a:off x="7580594" y="3592016"/>
              <a:ext cx="178910" cy="356171"/>
            </a:xfrm>
            <a:custGeom>
              <a:avLst/>
              <a:gdLst/>
              <a:ahLst/>
              <a:cxnLst/>
              <a:rect l="0" t="0" r="0" b="0"/>
              <a:pathLst>
                <a:path w="178910" h="356171">
                  <a:moveTo>
                    <a:pt x="42038" y="40315"/>
                  </a:moveTo>
                  <a:lnTo>
                    <a:pt x="34802" y="67871"/>
                  </a:lnTo>
                  <a:lnTo>
                    <a:pt x="32159" y="124093"/>
                  </a:lnTo>
                  <a:lnTo>
                    <a:pt x="31638" y="180606"/>
                  </a:lnTo>
                  <a:lnTo>
                    <a:pt x="24299" y="238000"/>
                  </a:lnTo>
                  <a:lnTo>
                    <a:pt x="18517" y="298210"/>
                  </a:lnTo>
                  <a:lnTo>
                    <a:pt x="6456" y="344591"/>
                  </a:lnTo>
                  <a:lnTo>
                    <a:pt x="4279" y="347281"/>
                  </a:lnTo>
                  <a:lnTo>
                    <a:pt x="2828" y="344395"/>
                  </a:lnTo>
                  <a:lnTo>
                    <a:pt x="306" y="286336"/>
                  </a:lnTo>
                  <a:lnTo>
                    <a:pt x="0" y="229898"/>
                  </a:lnTo>
                  <a:lnTo>
                    <a:pt x="5528" y="168101"/>
                  </a:lnTo>
                  <a:lnTo>
                    <a:pt x="10650" y="109144"/>
                  </a:lnTo>
                  <a:lnTo>
                    <a:pt x="24978" y="46000"/>
                  </a:lnTo>
                  <a:lnTo>
                    <a:pt x="35163" y="10414"/>
                  </a:lnTo>
                  <a:lnTo>
                    <a:pt x="40964" y="4004"/>
                  </a:lnTo>
                  <a:lnTo>
                    <a:pt x="48341" y="899"/>
                  </a:lnTo>
                  <a:lnTo>
                    <a:pt x="56769" y="0"/>
                  </a:lnTo>
                  <a:lnTo>
                    <a:pt x="64726" y="2910"/>
                  </a:lnTo>
                  <a:lnTo>
                    <a:pt x="79808" y="15502"/>
                  </a:lnTo>
                  <a:lnTo>
                    <a:pt x="95863" y="42322"/>
                  </a:lnTo>
                  <a:lnTo>
                    <a:pt x="111768" y="92401"/>
                  </a:lnTo>
                  <a:lnTo>
                    <a:pt x="129295" y="154286"/>
                  </a:lnTo>
                  <a:lnTo>
                    <a:pt x="149352" y="217506"/>
                  </a:lnTo>
                  <a:lnTo>
                    <a:pt x="164578" y="277914"/>
                  </a:lnTo>
                  <a:lnTo>
                    <a:pt x="175731" y="328667"/>
                  </a:lnTo>
                  <a:lnTo>
                    <a:pt x="178909" y="35617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91046" y="3802251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9065"/>
                  </a:moveTo>
                  <a:lnTo>
                    <a:pt x="67726" y="0"/>
                  </a:lnTo>
                  <a:lnTo>
                    <a:pt x="17367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82366" y="3545040"/>
              <a:ext cx="124122" cy="421006"/>
            </a:xfrm>
            <a:custGeom>
              <a:avLst/>
              <a:gdLst/>
              <a:ahLst/>
              <a:cxnLst/>
              <a:rect l="0" t="0" r="0" b="0"/>
              <a:pathLst>
                <a:path w="124122" h="421006">
                  <a:moveTo>
                    <a:pt x="92950" y="308390"/>
                  </a:moveTo>
                  <a:lnTo>
                    <a:pt x="92950" y="286033"/>
                  </a:lnTo>
                  <a:lnTo>
                    <a:pt x="86711" y="268818"/>
                  </a:lnTo>
                  <a:lnTo>
                    <a:pt x="81771" y="260951"/>
                  </a:lnTo>
                  <a:lnTo>
                    <a:pt x="66925" y="249091"/>
                  </a:lnTo>
                  <a:lnTo>
                    <a:pt x="58052" y="244291"/>
                  </a:lnTo>
                  <a:lnTo>
                    <a:pt x="48628" y="243431"/>
                  </a:lnTo>
                  <a:lnTo>
                    <a:pt x="28798" y="248713"/>
                  </a:lnTo>
                  <a:lnTo>
                    <a:pt x="14525" y="261980"/>
                  </a:lnTo>
                  <a:lnTo>
                    <a:pt x="9081" y="270431"/>
                  </a:lnTo>
                  <a:lnTo>
                    <a:pt x="1420" y="304681"/>
                  </a:lnTo>
                  <a:lnTo>
                    <a:pt x="0" y="364243"/>
                  </a:lnTo>
                  <a:lnTo>
                    <a:pt x="4066" y="389365"/>
                  </a:lnTo>
                  <a:lnTo>
                    <a:pt x="16011" y="409110"/>
                  </a:lnTo>
                  <a:lnTo>
                    <a:pt x="24110" y="417651"/>
                  </a:lnTo>
                  <a:lnTo>
                    <a:pt x="31849" y="421005"/>
                  </a:lnTo>
                  <a:lnTo>
                    <a:pt x="39348" y="420901"/>
                  </a:lnTo>
                  <a:lnTo>
                    <a:pt x="46687" y="418492"/>
                  </a:lnTo>
                  <a:lnTo>
                    <a:pt x="61080" y="403337"/>
                  </a:lnTo>
                  <a:lnTo>
                    <a:pt x="79217" y="368498"/>
                  </a:lnTo>
                  <a:lnTo>
                    <a:pt x="95826" y="314804"/>
                  </a:lnTo>
                  <a:lnTo>
                    <a:pt x="106801" y="267526"/>
                  </a:lnTo>
                  <a:lnTo>
                    <a:pt x="117461" y="216473"/>
                  </a:lnTo>
                  <a:lnTo>
                    <a:pt x="122439" y="164302"/>
                  </a:lnTo>
                  <a:lnTo>
                    <a:pt x="124121" y="102676"/>
                  </a:lnTo>
                  <a:lnTo>
                    <a:pt x="121334" y="48563"/>
                  </a:lnTo>
                  <a:lnTo>
                    <a:pt x="109865" y="3732"/>
                  </a:lnTo>
                  <a:lnTo>
                    <a:pt x="106566" y="0"/>
                  </a:lnTo>
                  <a:lnTo>
                    <a:pt x="103197" y="1021"/>
                  </a:lnTo>
                  <a:lnTo>
                    <a:pt x="99781" y="5211"/>
                  </a:lnTo>
                  <a:lnTo>
                    <a:pt x="94299" y="52794"/>
                  </a:lnTo>
                  <a:lnTo>
                    <a:pt x="96336" y="111586"/>
                  </a:lnTo>
                  <a:lnTo>
                    <a:pt x="102068" y="173589"/>
                  </a:lnTo>
                  <a:lnTo>
                    <a:pt x="103061" y="222305"/>
                  </a:lnTo>
                  <a:lnTo>
                    <a:pt x="103396" y="282763"/>
                  </a:lnTo>
                  <a:lnTo>
                    <a:pt x="106581" y="339766"/>
                  </a:lnTo>
                  <a:lnTo>
                    <a:pt x="114007" y="38208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50262" y="3526529"/>
              <a:ext cx="124204" cy="442722"/>
            </a:xfrm>
            <a:custGeom>
              <a:avLst/>
              <a:gdLst/>
              <a:ahLst/>
              <a:cxnLst/>
              <a:rect l="0" t="0" r="0" b="0"/>
              <a:pathLst>
                <a:path w="124204" h="442722">
                  <a:moveTo>
                    <a:pt x="72453" y="337429"/>
                  </a:moveTo>
                  <a:lnTo>
                    <a:pt x="78042" y="320662"/>
                  </a:lnTo>
                  <a:lnTo>
                    <a:pt x="77667" y="303071"/>
                  </a:lnTo>
                  <a:lnTo>
                    <a:pt x="75929" y="293466"/>
                  </a:lnTo>
                  <a:lnTo>
                    <a:pt x="71261" y="285894"/>
                  </a:lnTo>
                  <a:lnTo>
                    <a:pt x="56715" y="274361"/>
                  </a:lnTo>
                  <a:lnTo>
                    <a:pt x="49093" y="273156"/>
                  </a:lnTo>
                  <a:lnTo>
                    <a:pt x="41672" y="274694"/>
                  </a:lnTo>
                  <a:lnTo>
                    <a:pt x="34385" y="278058"/>
                  </a:lnTo>
                  <a:lnTo>
                    <a:pt x="12950" y="299561"/>
                  </a:lnTo>
                  <a:lnTo>
                    <a:pt x="5063" y="321379"/>
                  </a:lnTo>
                  <a:lnTo>
                    <a:pt x="0" y="373513"/>
                  </a:lnTo>
                  <a:lnTo>
                    <a:pt x="4712" y="409342"/>
                  </a:lnTo>
                  <a:lnTo>
                    <a:pt x="19106" y="436596"/>
                  </a:lnTo>
                  <a:lnTo>
                    <a:pt x="26360" y="440975"/>
                  </a:lnTo>
                  <a:lnTo>
                    <a:pt x="43778" y="442721"/>
                  </a:lnTo>
                  <a:lnTo>
                    <a:pt x="52166" y="439209"/>
                  </a:lnTo>
                  <a:lnTo>
                    <a:pt x="75151" y="417499"/>
                  </a:lnTo>
                  <a:lnTo>
                    <a:pt x="89640" y="398752"/>
                  </a:lnTo>
                  <a:lnTo>
                    <a:pt x="97639" y="372483"/>
                  </a:lnTo>
                  <a:lnTo>
                    <a:pt x="105261" y="324809"/>
                  </a:lnTo>
                  <a:lnTo>
                    <a:pt x="114929" y="273639"/>
                  </a:lnTo>
                  <a:lnTo>
                    <a:pt x="122083" y="218313"/>
                  </a:lnTo>
                  <a:lnTo>
                    <a:pt x="124203" y="160586"/>
                  </a:lnTo>
                  <a:lnTo>
                    <a:pt x="121711" y="106436"/>
                  </a:lnTo>
                  <a:lnTo>
                    <a:pt x="113565" y="56467"/>
                  </a:lnTo>
                  <a:lnTo>
                    <a:pt x="100331" y="3250"/>
                  </a:lnTo>
                  <a:lnTo>
                    <a:pt x="96887" y="0"/>
                  </a:lnTo>
                  <a:lnTo>
                    <a:pt x="93422" y="2512"/>
                  </a:lnTo>
                  <a:lnTo>
                    <a:pt x="79454" y="34576"/>
                  </a:lnTo>
                  <a:lnTo>
                    <a:pt x="73375" y="96524"/>
                  </a:lnTo>
                  <a:lnTo>
                    <a:pt x="72635" y="157262"/>
                  </a:lnTo>
                  <a:lnTo>
                    <a:pt x="73659" y="217179"/>
                  </a:lnTo>
                  <a:lnTo>
                    <a:pt x="80793" y="274075"/>
                  </a:lnTo>
                  <a:lnTo>
                    <a:pt x="84349" y="299913"/>
                  </a:lnTo>
                  <a:lnTo>
                    <a:pt x="104038" y="34795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46757" y="3790061"/>
              <a:ext cx="133928" cy="178659"/>
            </a:xfrm>
            <a:custGeom>
              <a:avLst/>
              <a:gdLst/>
              <a:ahLst/>
              <a:cxnLst/>
              <a:rect l="0" t="0" r="0" b="0"/>
              <a:pathLst>
                <a:path w="133928" h="178659">
                  <a:moveTo>
                    <a:pt x="112869" y="84426"/>
                  </a:moveTo>
                  <a:lnTo>
                    <a:pt x="112869" y="62069"/>
                  </a:lnTo>
                  <a:lnTo>
                    <a:pt x="101691" y="31398"/>
                  </a:lnTo>
                  <a:lnTo>
                    <a:pt x="83561" y="5673"/>
                  </a:lnTo>
                  <a:lnTo>
                    <a:pt x="74614" y="1508"/>
                  </a:lnTo>
                  <a:lnTo>
                    <a:pt x="52193" y="0"/>
                  </a:lnTo>
                  <a:lnTo>
                    <a:pt x="42003" y="4745"/>
                  </a:lnTo>
                  <a:lnTo>
                    <a:pt x="24442" y="22496"/>
                  </a:lnTo>
                  <a:lnTo>
                    <a:pt x="6990" y="53208"/>
                  </a:lnTo>
                  <a:lnTo>
                    <a:pt x="0" y="95713"/>
                  </a:lnTo>
                  <a:lnTo>
                    <a:pt x="3518" y="139763"/>
                  </a:lnTo>
                  <a:lnTo>
                    <a:pt x="12016" y="162052"/>
                  </a:lnTo>
                  <a:lnTo>
                    <a:pt x="17558" y="171272"/>
                  </a:lnTo>
                  <a:lnTo>
                    <a:pt x="24762" y="176248"/>
                  </a:lnTo>
                  <a:lnTo>
                    <a:pt x="42126" y="178658"/>
                  </a:lnTo>
                  <a:lnTo>
                    <a:pt x="58421" y="172710"/>
                  </a:lnTo>
                  <a:lnTo>
                    <a:pt x="66042" y="167848"/>
                  </a:lnTo>
                  <a:lnTo>
                    <a:pt x="77630" y="149969"/>
                  </a:lnTo>
                  <a:lnTo>
                    <a:pt x="97180" y="94097"/>
                  </a:lnTo>
                  <a:lnTo>
                    <a:pt x="99642" y="63245"/>
                  </a:lnTo>
                  <a:lnTo>
                    <a:pt x="98202" y="63286"/>
                  </a:lnTo>
                  <a:lnTo>
                    <a:pt x="96072" y="66823"/>
                  </a:lnTo>
                  <a:lnTo>
                    <a:pt x="99945" y="80112"/>
                  </a:lnTo>
                  <a:lnTo>
                    <a:pt x="115279" y="104205"/>
                  </a:lnTo>
                  <a:lnTo>
                    <a:pt x="133927" y="12654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40422" y="3490678"/>
              <a:ext cx="145589" cy="476550"/>
            </a:xfrm>
            <a:custGeom>
              <a:avLst/>
              <a:gdLst/>
              <a:ahLst/>
              <a:cxnLst/>
              <a:rect l="0" t="0" r="0" b="0"/>
              <a:pathLst>
                <a:path w="145589" h="476550">
                  <a:moveTo>
                    <a:pt x="103474" y="404866"/>
                  </a:moveTo>
                  <a:lnTo>
                    <a:pt x="111808" y="367388"/>
                  </a:lnTo>
                  <a:lnTo>
                    <a:pt x="112539" y="355314"/>
                  </a:lnTo>
                  <a:lnTo>
                    <a:pt x="107113" y="335660"/>
                  </a:lnTo>
                  <a:lnTo>
                    <a:pt x="84566" y="303978"/>
                  </a:lnTo>
                  <a:lnTo>
                    <a:pt x="58877" y="287885"/>
                  </a:lnTo>
                  <a:lnTo>
                    <a:pt x="39200" y="285804"/>
                  </a:lnTo>
                  <a:lnTo>
                    <a:pt x="29039" y="286887"/>
                  </a:lnTo>
                  <a:lnTo>
                    <a:pt x="21095" y="291118"/>
                  </a:lnTo>
                  <a:lnTo>
                    <a:pt x="9149" y="305178"/>
                  </a:lnTo>
                  <a:lnTo>
                    <a:pt x="1437" y="338414"/>
                  </a:lnTo>
                  <a:lnTo>
                    <a:pt x="0" y="398802"/>
                  </a:lnTo>
                  <a:lnTo>
                    <a:pt x="7954" y="441543"/>
                  </a:lnTo>
                  <a:lnTo>
                    <a:pt x="18517" y="465621"/>
                  </a:lnTo>
                  <a:lnTo>
                    <a:pt x="25779" y="472275"/>
                  </a:lnTo>
                  <a:lnTo>
                    <a:pt x="34130" y="475542"/>
                  </a:lnTo>
                  <a:lnTo>
                    <a:pt x="43207" y="476549"/>
                  </a:lnTo>
                  <a:lnTo>
                    <a:pt x="51597" y="473712"/>
                  </a:lnTo>
                  <a:lnTo>
                    <a:pt x="67160" y="461200"/>
                  </a:lnTo>
                  <a:lnTo>
                    <a:pt x="89075" y="428837"/>
                  </a:lnTo>
                  <a:lnTo>
                    <a:pt x="109036" y="367574"/>
                  </a:lnTo>
                  <a:lnTo>
                    <a:pt x="124243" y="305386"/>
                  </a:lnTo>
                  <a:lnTo>
                    <a:pt x="131855" y="260356"/>
                  </a:lnTo>
                  <a:lnTo>
                    <a:pt x="134110" y="202561"/>
                  </a:lnTo>
                  <a:lnTo>
                    <a:pt x="134778" y="144102"/>
                  </a:lnTo>
                  <a:lnTo>
                    <a:pt x="134977" y="89736"/>
                  </a:lnTo>
                  <a:lnTo>
                    <a:pt x="129455" y="30143"/>
                  </a:lnTo>
                  <a:lnTo>
                    <a:pt x="120480" y="9815"/>
                  </a:lnTo>
                  <a:lnTo>
                    <a:pt x="114811" y="1118"/>
                  </a:lnTo>
                  <a:lnTo>
                    <a:pt x="111032" y="0"/>
                  </a:lnTo>
                  <a:lnTo>
                    <a:pt x="108512" y="3934"/>
                  </a:lnTo>
                  <a:lnTo>
                    <a:pt x="104137" y="57747"/>
                  </a:lnTo>
                  <a:lnTo>
                    <a:pt x="103670" y="105224"/>
                  </a:lnTo>
                  <a:lnTo>
                    <a:pt x="103532" y="157505"/>
                  </a:lnTo>
                  <a:lnTo>
                    <a:pt x="104661" y="215760"/>
                  </a:lnTo>
                  <a:lnTo>
                    <a:pt x="110715" y="270586"/>
                  </a:lnTo>
                  <a:lnTo>
                    <a:pt x="114198" y="322705"/>
                  </a:lnTo>
                  <a:lnTo>
                    <a:pt x="125263" y="379711"/>
                  </a:lnTo>
                  <a:lnTo>
                    <a:pt x="145588" y="436451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708340" y="3737387"/>
              <a:ext cx="104568" cy="213819"/>
            </a:xfrm>
            <a:custGeom>
              <a:avLst/>
              <a:gdLst/>
              <a:ahLst/>
              <a:cxnLst/>
              <a:rect l="0" t="0" r="0" b="0"/>
              <a:pathLst>
                <a:path w="104568" h="213819">
                  <a:moveTo>
                    <a:pt x="9256" y="105514"/>
                  </a:moveTo>
                  <a:lnTo>
                    <a:pt x="20434" y="94336"/>
                  </a:lnTo>
                  <a:lnTo>
                    <a:pt x="38401" y="88848"/>
                  </a:lnTo>
                  <a:lnTo>
                    <a:pt x="59644" y="84069"/>
                  </a:lnTo>
                  <a:lnTo>
                    <a:pt x="92345" y="61937"/>
                  </a:lnTo>
                  <a:lnTo>
                    <a:pt x="99743" y="55406"/>
                  </a:lnTo>
                  <a:lnTo>
                    <a:pt x="103506" y="46372"/>
                  </a:lnTo>
                  <a:lnTo>
                    <a:pt x="104567" y="23857"/>
                  </a:lnTo>
                  <a:lnTo>
                    <a:pt x="100873" y="14811"/>
                  </a:lnTo>
                  <a:lnTo>
                    <a:pt x="87409" y="1641"/>
                  </a:lnTo>
                  <a:lnTo>
                    <a:pt x="78905" y="0"/>
                  </a:lnTo>
                  <a:lnTo>
                    <a:pt x="60099" y="4417"/>
                  </a:lnTo>
                  <a:lnTo>
                    <a:pt x="43161" y="17298"/>
                  </a:lnTo>
                  <a:lnTo>
                    <a:pt x="13223" y="54164"/>
                  </a:lnTo>
                  <a:lnTo>
                    <a:pt x="5170" y="77622"/>
                  </a:lnTo>
                  <a:lnTo>
                    <a:pt x="0" y="130810"/>
                  </a:lnTo>
                  <a:lnTo>
                    <a:pt x="4694" y="166822"/>
                  </a:lnTo>
                  <a:lnTo>
                    <a:pt x="19083" y="194130"/>
                  </a:lnTo>
                  <a:lnTo>
                    <a:pt x="34680" y="206510"/>
                  </a:lnTo>
                  <a:lnTo>
                    <a:pt x="43752" y="211449"/>
                  </a:lnTo>
                  <a:lnTo>
                    <a:pt x="63192" y="213818"/>
                  </a:lnTo>
                  <a:lnTo>
                    <a:pt x="93483" y="21079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836466" y="3742556"/>
              <a:ext cx="123286" cy="202247"/>
            </a:xfrm>
            <a:custGeom>
              <a:avLst/>
              <a:gdLst/>
              <a:ahLst/>
              <a:cxnLst/>
              <a:rect l="0" t="0" r="0" b="0"/>
              <a:pathLst>
                <a:path w="123286" h="202247">
                  <a:moveTo>
                    <a:pt x="91699" y="5589"/>
                  </a:moveTo>
                  <a:lnTo>
                    <a:pt x="74932" y="0"/>
                  </a:lnTo>
                  <a:lnTo>
                    <a:pt x="57341" y="375"/>
                  </a:lnTo>
                  <a:lnTo>
                    <a:pt x="38995" y="5611"/>
                  </a:lnTo>
                  <a:lnTo>
                    <a:pt x="23042" y="15737"/>
                  </a:lnTo>
                  <a:lnTo>
                    <a:pt x="11273" y="31156"/>
                  </a:lnTo>
                  <a:lnTo>
                    <a:pt x="3312" y="50877"/>
                  </a:lnTo>
                  <a:lnTo>
                    <a:pt x="0" y="87118"/>
                  </a:lnTo>
                  <a:lnTo>
                    <a:pt x="11846" y="142104"/>
                  </a:lnTo>
                  <a:lnTo>
                    <a:pt x="27355" y="173939"/>
                  </a:lnTo>
                  <a:lnTo>
                    <a:pt x="43215" y="188816"/>
                  </a:lnTo>
                  <a:lnTo>
                    <a:pt x="63132" y="198157"/>
                  </a:lnTo>
                  <a:lnTo>
                    <a:pt x="97143" y="202246"/>
                  </a:lnTo>
                  <a:lnTo>
                    <a:pt x="123285" y="195102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995799" y="3821844"/>
              <a:ext cx="16596" cy="115815"/>
            </a:xfrm>
            <a:custGeom>
              <a:avLst/>
              <a:gdLst/>
              <a:ahLst/>
              <a:cxnLst/>
              <a:rect l="0" t="0" r="0" b="0"/>
              <a:pathLst>
                <a:path w="16596" h="115815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8727" y="104310"/>
                  </a:lnTo>
                  <a:lnTo>
                    <a:pt x="16595" y="11581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991337" y="3684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065036" y="3786337"/>
              <a:ext cx="178986" cy="151322"/>
            </a:xfrm>
            <a:custGeom>
              <a:avLst/>
              <a:gdLst/>
              <a:ahLst/>
              <a:cxnLst/>
              <a:rect l="0" t="0" r="0" b="0"/>
              <a:pathLst>
                <a:path w="178986" h="151322">
                  <a:moveTo>
                    <a:pt x="0" y="46036"/>
                  </a:moveTo>
                  <a:lnTo>
                    <a:pt x="3120" y="88727"/>
                  </a:lnTo>
                  <a:lnTo>
                    <a:pt x="14654" y="130378"/>
                  </a:lnTo>
                  <a:lnTo>
                    <a:pt x="16788" y="132679"/>
                  </a:lnTo>
                  <a:lnTo>
                    <a:pt x="18211" y="129534"/>
                  </a:lnTo>
                  <a:lnTo>
                    <a:pt x="18622" y="114732"/>
                  </a:lnTo>
                  <a:lnTo>
                    <a:pt x="11826" y="60845"/>
                  </a:lnTo>
                  <a:lnTo>
                    <a:pt x="16502" y="26247"/>
                  </a:lnTo>
                  <a:lnTo>
                    <a:pt x="21530" y="19975"/>
                  </a:lnTo>
                  <a:lnTo>
                    <a:pt x="28391" y="16964"/>
                  </a:lnTo>
                  <a:lnTo>
                    <a:pt x="36475" y="16126"/>
                  </a:lnTo>
                  <a:lnTo>
                    <a:pt x="43035" y="20247"/>
                  </a:lnTo>
                  <a:lnTo>
                    <a:pt x="57855" y="47234"/>
                  </a:lnTo>
                  <a:lnTo>
                    <a:pt x="76971" y="98836"/>
                  </a:lnTo>
                  <a:lnTo>
                    <a:pt x="79390" y="99953"/>
                  </a:lnTo>
                  <a:lnTo>
                    <a:pt x="82078" y="85597"/>
                  </a:lnTo>
                  <a:lnTo>
                    <a:pt x="86143" y="38296"/>
                  </a:lnTo>
                  <a:lnTo>
                    <a:pt x="95218" y="15689"/>
                  </a:lnTo>
                  <a:lnTo>
                    <a:pt x="103253" y="8257"/>
                  </a:lnTo>
                  <a:lnTo>
                    <a:pt x="124659" y="0"/>
                  </a:lnTo>
                  <a:lnTo>
                    <a:pt x="134579" y="1307"/>
                  </a:lnTo>
                  <a:lnTo>
                    <a:pt x="151840" y="12118"/>
                  </a:lnTo>
                  <a:lnTo>
                    <a:pt x="169122" y="37936"/>
                  </a:lnTo>
                  <a:lnTo>
                    <a:pt x="177036" y="86506"/>
                  </a:lnTo>
                  <a:lnTo>
                    <a:pt x="178599" y="131802"/>
                  </a:lnTo>
                  <a:lnTo>
                    <a:pt x="178985" y="151321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297999" y="3769156"/>
              <a:ext cx="135536" cy="147446"/>
            </a:xfrm>
            <a:custGeom>
              <a:avLst/>
              <a:gdLst/>
              <a:ahLst/>
              <a:cxnLst/>
              <a:rect l="0" t="0" r="0" b="0"/>
              <a:pathLst>
                <a:path w="135536" h="147446">
                  <a:moveTo>
                    <a:pt x="61835" y="126388"/>
                  </a:moveTo>
                  <a:lnTo>
                    <a:pt x="76490" y="67771"/>
                  </a:lnTo>
                  <a:lnTo>
                    <a:pt x="75406" y="32981"/>
                  </a:lnTo>
                  <a:lnTo>
                    <a:pt x="67477" y="14294"/>
                  </a:lnTo>
                  <a:lnTo>
                    <a:pt x="62087" y="6035"/>
                  </a:lnTo>
                  <a:lnTo>
                    <a:pt x="54984" y="1699"/>
                  </a:lnTo>
                  <a:lnTo>
                    <a:pt x="37733" y="0"/>
                  </a:lnTo>
                  <a:lnTo>
                    <a:pt x="29389" y="4695"/>
                  </a:lnTo>
                  <a:lnTo>
                    <a:pt x="13879" y="22389"/>
                  </a:lnTo>
                  <a:lnTo>
                    <a:pt x="5426" y="45851"/>
                  </a:lnTo>
                  <a:lnTo>
                    <a:pt x="0" y="99041"/>
                  </a:lnTo>
                  <a:lnTo>
                    <a:pt x="5497" y="120473"/>
                  </a:lnTo>
                  <a:lnTo>
                    <a:pt x="10238" y="129463"/>
                  </a:lnTo>
                  <a:lnTo>
                    <a:pt x="16909" y="133117"/>
                  </a:lnTo>
                  <a:lnTo>
                    <a:pt x="24865" y="133214"/>
                  </a:lnTo>
                  <a:lnTo>
                    <a:pt x="33679" y="130938"/>
                  </a:lnTo>
                  <a:lnTo>
                    <a:pt x="40725" y="124742"/>
                  </a:lnTo>
                  <a:lnTo>
                    <a:pt x="60439" y="84295"/>
                  </a:lnTo>
                  <a:lnTo>
                    <a:pt x="64414" y="73760"/>
                  </a:lnTo>
                  <a:lnTo>
                    <a:pt x="68233" y="70245"/>
                  </a:lnTo>
                  <a:lnTo>
                    <a:pt x="71949" y="71412"/>
                  </a:lnTo>
                  <a:lnTo>
                    <a:pt x="79199" y="82067"/>
                  </a:lnTo>
                  <a:lnTo>
                    <a:pt x="102495" y="127484"/>
                  </a:lnTo>
                  <a:lnTo>
                    <a:pt x="115391" y="138573"/>
                  </a:lnTo>
                  <a:lnTo>
                    <a:pt x="135535" y="14744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490639" y="3548103"/>
              <a:ext cx="37652" cy="357970"/>
            </a:xfrm>
            <a:custGeom>
              <a:avLst/>
              <a:gdLst/>
              <a:ahLst/>
              <a:cxnLst/>
              <a:rect l="0" t="0" r="0" b="0"/>
              <a:pathLst>
                <a:path w="37652" h="357970">
                  <a:moveTo>
                    <a:pt x="6065" y="0"/>
                  </a:moveTo>
                  <a:lnTo>
                    <a:pt x="0" y="33622"/>
                  </a:lnTo>
                  <a:lnTo>
                    <a:pt x="4520" y="91563"/>
                  </a:lnTo>
                  <a:lnTo>
                    <a:pt x="8727" y="149572"/>
                  </a:lnTo>
                  <a:lnTo>
                    <a:pt x="17382" y="211214"/>
                  </a:lnTo>
                  <a:lnTo>
                    <a:pt x="24237" y="270812"/>
                  </a:lnTo>
                  <a:lnTo>
                    <a:pt x="32142" y="332174"/>
                  </a:lnTo>
                  <a:lnTo>
                    <a:pt x="37651" y="35796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64833" y="4168777"/>
              <a:ext cx="155542" cy="425854"/>
            </a:xfrm>
            <a:custGeom>
              <a:avLst/>
              <a:gdLst/>
              <a:ahLst/>
              <a:cxnLst/>
              <a:rect l="0" t="0" r="0" b="0"/>
              <a:pathLst>
                <a:path w="155542" h="425854">
                  <a:moveTo>
                    <a:pt x="20970" y="53150"/>
                  </a:moveTo>
                  <a:lnTo>
                    <a:pt x="20970" y="102081"/>
                  </a:lnTo>
                  <a:lnTo>
                    <a:pt x="20970" y="149927"/>
                  </a:lnTo>
                  <a:lnTo>
                    <a:pt x="24089" y="201148"/>
                  </a:lnTo>
                  <a:lnTo>
                    <a:pt x="29303" y="256489"/>
                  </a:lnTo>
                  <a:lnTo>
                    <a:pt x="30848" y="314220"/>
                  </a:lnTo>
                  <a:lnTo>
                    <a:pt x="31305" y="365251"/>
                  </a:lnTo>
                  <a:lnTo>
                    <a:pt x="25871" y="418826"/>
                  </a:lnTo>
                  <a:lnTo>
                    <a:pt x="21898" y="424446"/>
                  </a:lnTo>
                  <a:lnTo>
                    <a:pt x="16909" y="425853"/>
                  </a:lnTo>
                  <a:lnTo>
                    <a:pt x="11244" y="424451"/>
                  </a:lnTo>
                  <a:lnTo>
                    <a:pt x="7467" y="418837"/>
                  </a:lnTo>
                  <a:lnTo>
                    <a:pt x="2151" y="388580"/>
                  </a:lnTo>
                  <a:lnTo>
                    <a:pt x="355" y="333314"/>
                  </a:lnTo>
                  <a:lnTo>
                    <a:pt x="0" y="272008"/>
                  </a:lnTo>
                  <a:lnTo>
                    <a:pt x="1100" y="208772"/>
                  </a:lnTo>
                  <a:lnTo>
                    <a:pt x="11369" y="156940"/>
                  </a:lnTo>
                  <a:lnTo>
                    <a:pt x="24662" y="96399"/>
                  </a:lnTo>
                  <a:lnTo>
                    <a:pt x="39723" y="46095"/>
                  </a:lnTo>
                  <a:lnTo>
                    <a:pt x="70724" y="4937"/>
                  </a:lnTo>
                  <a:lnTo>
                    <a:pt x="78705" y="1121"/>
                  </a:lnTo>
                  <a:lnTo>
                    <a:pt x="96933" y="0"/>
                  </a:lnTo>
                  <a:lnTo>
                    <a:pt x="113613" y="6521"/>
                  </a:lnTo>
                  <a:lnTo>
                    <a:pt x="121337" y="11536"/>
                  </a:lnTo>
                  <a:lnTo>
                    <a:pt x="133038" y="26466"/>
                  </a:lnTo>
                  <a:lnTo>
                    <a:pt x="150081" y="64647"/>
                  </a:lnTo>
                  <a:lnTo>
                    <a:pt x="155541" y="101140"/>
                  </a:lnTo>
                  <a:lnTo>
                    <a:pt x="148981" y="146988"/>
                  </a:lnTo>
                  <a:lnTo>
                    <a:pt x="142984" y="168555"/>
                  </a:lnTo>
                  <a:lnTo>
                    <a:pt x="137408" y="176880"/>
                  </a:lnTo>
                  <a:lnTo>
                    <a:pt x="121853" y="189250"/>
                  </a:lnTo>
                  <a:lnTo>
                    <a:pt x="84442" y="205553"/>
                  </a:lnTo>
                  <a:lnTo>
                    <a:pt x="52555" y="21107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837190" y="4219668"/>
              <a:ext cx="146461" cy="160324"/>
            </a:xfrm>
            <a:custGeom>
              <a:avLst/>
              <a:gdLst/>
              <a:ahLst/>
              <a:cxnLst/>
              <a:rect l="0" t="0" r="0" b="0"/>
              <a:pathLst>
                <a:path w="146461" h="160324">
                  <a:moveTo>
                    <a:pt x="48655" y="2259"/>
                  </a:moveTo>
                  <a:lnTo>
                    <a:pt x="31887" y="7848"/>
                  </a:lnTo>
                  <a:lnTo>
                    <a:pt x="17415" y="19951"/>
                  </a:lnTo>
                  <a:lnTo>
                    <a:pt x="10281" y="28092"/>
                  </a:lnTo>
                  <a:lnTo>
                    <a:pt x="2353" y="49615"/>
                  </a:lnTo>
                  <a:lnTo>
                    <a:pt x="0" y="73609"/>
                  </a:lnTo>
                  <a:lnTo>
                    <a:pt x="11037" y="128292"/>
                  </a:lnTo>
                  <a:lnTo>
                    <a:pt x="23747" y="146401"/>
                  </a:lnTo>
                  <a:lnTo>
                    <a:pt x="32049" y="154506"/>
                  </a:lnTo>
                  <a:lnTo>
                    <a:pt x="42263" y="158739"/>
                  </a:lnTo>
                  <a:lnTo>
                    <a:pt x="66091" y="160323"/>
                  </a:lnTo>
                  <a:lnTo>
                    <a:pt x="100224" y="149049"/>
                  </a:lnTo>
                  <a:lnTo>
                    <a:pt x="126975" y="125301"/>
                  </a:lnTo>
                  <a:lnTo>
                    <a:pt x="144130" y="96038"/>
                  </a:lnTo>
                  <a:lnTo>
                    <a:pt x="146460" y="72404"/>
                  </a:lnTo>
                  <a:lnTo>
                    <a:pt x="142426" y="47473"/>
                  </a:lnTo>
                  <a:lnTo>
                    <a:pt x="132835" y="24694"/>
                  </a:lnTo>
                  <a:lnTo>
                    <a:pt x="117653" y="9111"/>
                  </a:lnTo>
                  <a:lnTo>
                    <a:pt x="101547" y="625"/>
                  </a:lnTo>
                  <a:lnTo>
                    <a:pt x="95614" y="0"/>
                  </a:lnTo>
                  <a:lnTo>
                    <a:pt x="80240" y="2259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043772" y="428509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33243" y="414822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106943" y="4221670"/>
              <a:ext cx="126343" cy="150514"/>
            </a:xfrm>
            <a:custGeom>
              <a:avLst/>
              <a:gdLst/>
              <a:ahLst/>
              <a:cxnLst/>
              <a:rect l="0" t="0" r="0" b="0"/>
              <a:pathLst>
                <a:path w="126343" h="150514">
                  <a:moveTo>
                    <a:pt x="0" y="52900"/>
                  </a:moveTo>
                  <a:lnTo>
                    <a:pt x="8333" y="90378"/>
                  </a:lnTo>
                  <a:lnTo>
                    <a:pt x="11892" y="115180"/>
                  </a:lnTo>
                  <a:lnTo>
                    <a:pt x="22371" y="148432"/>
                  </a:lnTo>
                  <a:lnTo>
                    <a:pt x="20763" y="150513"/>
                  </a:lnTo>
                  <a:lnTo>
                    <a:pt x="17351" y="149561"/>
                  </a:lnTo>
                  <a:lnTo>
                    <a:pt x="13561" y="136024"/>
                  </a:lnTo>
                  <a:lnTo>
                    <a:pt x="10928" y="75934"/>
                  </a:lnTo>
                  <a:lnTo>
                    <a:pt x="12986" y="37238"/>
                  </a:lnTo>
                  <a:lnTo>
                    <a:pt x="21759" y="18253"/>
                  </a:lnTo>
                  <a:lnTo>
                    <a:pt x="36576" y="5136"/>
                  </a:lnTo>
                  <a:lnTo>
                    <a:pt x="45441" y="0"/>
                  </a:lnTo>
                  <a:lnTo>
                    <a:pt x="53691" y="86"/>
                  </a:lnTo>
                  <a:lnTo>
                    <a:pt x="61530" y="3652"/>
                  </a:lnTo>
                  <a:lnTo>
                    <a:pt x="83742" y="25440"/>
                  </a:lnTo>
                  <a:lnTo>
                    <a:pt x="90923" y="34593"/>
                  </a:lnTo>
                  <a:lnTo>
                    <a:pt x="98902" y="57242"/>
                  </a:lnTo>
                  <a:lnTo>
                    <a:pt x="112850" y="114086"/>
                  </a:lnTo>
                  <a:lnTo>
                    <a:pt x="126342" y="147656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285984" y="4158756"/>
              <a:ext cx="10473" cy="252685"/>
            </a:xfrm>
            <a:custGeom>
              <a:avLst/>
              <a:gdLst/>
              <a:ahLst/>
              <a:cxnLst/>
              <a:rect l="0" t="0" r="0" b="0"/>
              <a:pathLst>
                <a:path w="10473" h="252685">
                  <a:moveTo>
                    <a:pt x="10472" y="0"/>
                  </a:moveTo>
                  <a:lnTo>
                    <a:pt x="1407" y="58617"/>
                  </a:lnTo>
                  <a:lnTo>
                    <a:pt x="232" y="113961"/>
                  </a:lnTo>
                  <a:lnTo>
                    <a:pt x="0" y="176885"/>
                  </a:lnTo>
                  <a:lnTo>
                    <a:pt x="7186" y="236983"/>
                  </a:lnTo>
                  <a:lnTo>
                    <a:pt x="10472" y="25268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12228" y="4232455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21058"/>
                  </a:moveTo>
                  <a:lnTo>
                    <a:pt x="99310" y="6404"/>
                  </a:lnTo>
                  <a:lnTo>
                    <a:pt x="46306" y="12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540305" y="4084172"/>
            <a:ext cx="1275234" cy="439676"/>
            <a:chOff x="8540305" y="4084172"/>
            <a:chExt cx="1275234" cy="439676"/>
          </a:xfrm>
        </p:grpSpPr>
        <p:sp>
          <p:nvSpPr>
            <p:cNvPr id="127" name="Freeform 126"/>
            <p:cNvSpPr/>
            <p:nvPr/>
          </p:nvSpPr>
          <p:spPr>
            <a:xfrm>
              <a:off x="8540305" y="4269288"/>
              <a:ext cx="177292" cy="176149"/>
            </a:xfrm>
            <a:custGeom>
              <a:avLst/>
              <a:gdLst/>
              <a:ahLst/>
              <a:cxnLst/>
              <a:rect l="0" t="0" r="0" b="0"/>
              <a:pathLst>
                <a:path w="177292" h="176149">
                  <a:moveTo>
                    <a:pt x="72006" y="131623"/>
                  </a:moveTo>
                  <a:lnTo>
                    <a:pt x="72006" y="73007"/>
                  </a:lnTo>
                  <a:lnTo>
                    <a:pt x="66416" y="38216"/>
                  </a:lnTo>
                  <a:lnTo>
                    <a:pt x="51762" y="5682"/>
                  </a:lnTo>
                  <a:lnTo>
                    <a:pt x="45642" y="869"/>
                  </a:lnTo>
                  <a:lnTo>
                    <a:pt x="39222" y="0"/>
                  </a:lnTo>
                  <a:lnTo>
                    <a:pt x="32602" y="1761"/>
                  </a:lnTo>
                  <a:lnTo>
                    <a:pt x="27020" y="6444"/>
                  </a:lnTo>
                  <a:lnTo>
                    <a:pt x="17697" y="21006"/>
                  </a:lnTo>
                  <a:lnTo>
                    <a:pt x="6882" y="77470"/>
                  </a:lnTo>
                  <a:lnTo>
                    <a:pt x="0" y="126386"/>
                  </a:lnTo>
                  <a:lnTo>
                    <a:pt x="4397" y="161657"/>
                  </a:lnTo>
                  <a:lnTo>
                    <a:pt x="9386" y="168024"/>
                  </a:lnTo>
                  <a:lnTo>
                    <a:pt x="16221" y="171098"/>
                  </a:lnTo>
                  <a:lnTo>
                    <a:pt x="24287" y="171978"/>
                  </a:lnTo>
                  <a:lnTo>
                    <a:pt x="39489" y="166716"/>
                  </a:lnTo>
                  <a:lnTo>
                    <a:pt x="46818" y="162038"/>
                  </a:lnTo>
                  <a:lnTo>
                    <a:pt x="68312" y="133096"/>
                  </a:lnTo>
                  <a:lnTo>
                    <a:pt x="88131" y="89584"/>
                  </a:lnTo>
                  <a:lnTo>
                    <a:pt x="92114" y="89559"/>
                  </a:lnTo>
                  <a:lnTo>
                    <a:pt x="95939" y="93052"/>
                  </a:lnTo>
                  <a:lnTo>
                    <a:pt x="123163" y="152452"/>
                  </a:lnTo>
                  <a:lnTo>
                    <a:pt x="139196" y="167397"/>
                  </a:lnTo>
                  <a:lnTo>
                    <a:pt x="155680" y="175599"/>
                  </a:lnTo>
                  <a:lnTo>
                    <a:pt x="161714" y="176148"/>
                  </a:lnTo>
                  <a:lnTo>
                    <a:pt x="177291" y="17373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717596" y="4274715"/>
              <a:ext cx="147400" cy="201531"/>
            </a:xfrm>
            <a:custGeom>
              <a:avLst/>
              <a:gdLst/>
              <a:ahLst/>
              <a:cxnLst/>
              <a:rect l="0" t="0" r="0" b="0"/>
              <a:pathLst>
                <a:path w="147400" h="201531">
                  <a:moveTo>
                    <a:pt x="0" y="94611"/>
                  </a:moveTo>
                  <a:lnTo>
                    <a:pt x="0" y="143542"/>
                  </a:lnTo>
                  <a:lnTo>
                    <a:pt x="6066" y="201530"/>
                  </a:lnTo>
                  <a:lnTo>
                    <a:pt x="5214" y="200986"/>
                  </a:lnTo>
                  <a:lnTo>
                    <a:pt x="3476" y="197113"/>
                  </a:lnTo>
                  <a:lnTo>
                    <a:pt x="457" y="136243"/>
                  </a:lnTo>
                  <a:lnTo>
                    <a:pt x="5680" y="74889"/>
                  </a:lnTo>
                  <a:lnTo>
                    <a:pt x="19146" y="24425"/>
                  </a:lnTo>
                  <a:lnTo>
                    <a:pt x="30346" y="6485"/>
                  </a:lnTo>
                  <a:lnTo>
                    <a:pt x="37778" y="1935"/>
                  </a:lnTo>
                  <a:lnTo>
                    <a:pt x="55395" y="0"/>
                  </a:lnTo>
                  <a:lnTo>
                    <a:pt x="71803" y="6158"/>
                  </a:lnTo>
                  <a:lnTo>
                    <a:pt x="101401" y="29176"/>
                  </a:lnTo>
                  <a:lnTo>
                    <a:pt x="117132" y="54946"/>
                  </a:lnTo>
                  <a:lnTo>
                    <a:pt x="140188" y="115883"/>
                  </a:lnTo>
                  <a:lnTo>
                    <a:pt x="141074" y="136821"/>
                  </a:lnTo>
                  <a:lnTo>
                    <a:pt x="139909" y="154315"/>
                  </a:lnTo>
                  <a:lnTo>
                    <a:pt x="141236" y="158980"/>
                  </a:lnTo>
                  <a:lnTo>
                    <a:pt x="147399" y="168311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907913" y="4084172"/>
              <a:ext cx="115010" cy="395450"/>
            </a:xfrm>
            <a:custGeom>
              <a:avLst/>
              <a:gdLst/>
              <a:ahLst/>
              <a:cxnLst/>
              <a:rect l="0" t="0" r="0" b="0"/>
              <a:pathLst>
                <a:path w="115010" h="395450">
                  <a:moveTo>
                    <a:pt x="62367" y="274626"/>
                  </a:moveTo>
                  <a:lnTo>
                    <a:pt x="62367" y="216009"/>
                  </a:lnTo>
                  <a:lnTo>
                    <a:pt x="58857" y="206302"/>
                  </a:lnTo>
                  <a:lnTo>
                    <a:pt x="45599" y="192397"/>
                  </a:lnTo>
                  <a:lnTo>
                    <a:pt x="38320" y="191730"/>
                  </a:lnTo>
                  <a:lnTo>
                    <a:pt x="31128" y="194796"/>
                  </a:lnTo>
                  <a:lnTo>
                    <a:pt x="23993" y="200349"/>
                  </a:lnTo>
                  <a:lnTo>
                    <a:pt x="12947" y="218997"/>
                  </a:lnTo>
                  <a:lnTo>
                    <a:pt x="3270" y="255803"/>
                  </a:lnTo>
                  <a:lnTo>
                    <a:pt x="0" y="315752"/>
                  </a:lnTo>
                  <a:lnTo>
                    <a:pt x="10755" y="378394"/>
                  </a:lnTo>
                  <a:lnTo>
                    <a:pt x="13920" y="389428"/>
                  </a:lnTo>
                  <a:lnTo>
                    <a:pt x="18371" y="394444"/>
                  </a:lnTo>
                  <a:lnTo>
                    <a:pt x="23678" y="395449"/>
                  </a:lnTo>
                  <a:lnTo>
                    <a:pt x="29555" y="393779"/>
                  </a:lnTo>
                  <a:lnTo>
                    <a:pt x="34643" y="389156"/>
                  </a:lnTo>
                  <a:lnTo>
                    <a:pt x="51214" y="356520"/>
                  </a:lnTo>
                  <a:lnTo>
                    <a:pt x="65753" y="305100"/>
                  </a:lnTo>
                  <a:lnTo>
                    <a:pt x="78720" y="245854"/>
                  </a:lnTo>
                  <a:lnTo>
                    <a:pt x="85614" y="185277"/>
                  </a:lnTo>
                  <a:lnTo>
                    <a:pt x="92305" y="127645"/>
                  </a:lnTo>
                  <a:lnTo>
                    <a:pt x="93626" y="68341"/>
                  </a:lnTo>
                  <a:lnTo>
                    <a:pt x="90768" y="14686"/>
                  </a:lnTo>
                  <a:lnTo>
                    <a:pt x="88320" y="3066"/>
                  </a:lnTo>
                  <a:lnTo>
                    <a:pt x="86688" y="0"/>
                  </a:lnTo>
                  <a:lnTo>
                    <a:pt x="85600" y="2634"/>
                  </a:lnTo>
                  <a:lnTo>
                    <a:pt x="76475" y="60257"/>
                  </a:lnTo>
                  <a:lnTo>
                    <a:pt x="76722" y="119761"/>
                  </a:lnTo>
                  <a:lnTo>
                    <a:pt x="81439" y="170248"/>
                  </a:lnTo>
                  <a:lnTo>
                    <a:pt x="85955" y="219132"/>
                  </a:lnTo>
                  <a:lnTo>
                    <a:pt x="97962" y="277572"/>
                  </a:lnTo>
                  <a:lnTo>
                    <a:pt x="111955" y="330559"/>
                  </a:lnTo>
                  <a:lnTo>
                    <a:pt x="115009" y="348325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202982" y="4292682"/>
              <a:ext cx="146325" cy="192459"/>
            </a:xfrm>
            <a:custGeom>
              <a:avLst/>
              <a:gdLst/>
              <a:ahLst/>
              <a:cxnLst/>
              <a:rect l="0" t="0" r="0" b="0"/>
              <a:pathLst>
                <a:path w="146325" h="192459">
                  <a:moveTo>
                    <a:pt x="104210" y="24002"/>
                  </a:moveTo>
                  <a:lnTo>
                    <a:pt x="86229" y="8360"/>
                  </a:lnTo>
                  <a:lnTo>
                    <a:pt x="69312" y="282"/>
                  </a:lnTo>
                  <a:lnTo>
                    <a:pt x="59888" y="0"/>
                  </a:lnTo>
                  <a:lnTo>
                    <a:pt x="40057" y="5925"/>
                  </a:lnTo>
                  <a:lnTo>
                    <a:pt x="25784" y="19478"/>
                  </a:lnTo>
                  <a:lnTo>
                    <a:pt x="7090" y="56773"/>
                  </a:lnTo>
                  <a:lnTo>
                    <a:pt x="0" y="119838"/>
                  </a:lnTo>
                  <a:lnTo>
                    <a:pt x="1742" y="144975"/>
                  </a:lnTo>
                  <a:lnTo>
                    <a:pt x="10316" y="163945"/>
                  </a:lnTo>
                  <a:lnTo>
                    <a:pt x="18217" y="168770"/>
                  </a:lnTo>
                  <a:lnTo>
                    <a:pt x="39474" y="171011"/>
                  </a:lnTo>
                  <a:lnTo>
                    <a:pt x="48185" y="167632"/>
                  </a:lnTo>
                  <a:lnTo>
                    <a:pt x="60982" y="154518"/>
                  </a:lnTo>
                  <a:lnTo>
                    <a:pt x="86256" y="97143"/>
                  </a:lnTo>
                  <a:lnTo>
                    <a:pt x="98280" y="62496"/>
                  </a:lnTo>
                  <a:lnTo>
                    <a:pt x="96505" y="68016"/>
                  </a:lnTo>
                  <a:lnTo>
                    <a:pt x="102644" y="107392"/>
                  </a:lnTo>
                  <a:lnTo>
                    <a:pt x="118242" y="150178"/>
                  </a:lnTo>
                  <a:lnTo>
                    <a:pt x="146324" y="192458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520339" y="4145024"/>
              <a:ext cx="295200" cy="378824"/>
            </a:xfrm>
            <a:custGeom>
              <a:avLst/>
              <a:gdLst/>
              <a:ahLst/>
              <a:cxnLst/>
              <a:rect l="0" t="0" r="0" b="0"/>
              <a:pathLst>
                <a:path w="295200" h="378824">
                  <a:moveTo>
                    <a:pt x="134293" y="34789"/>
                  </a:moveTo>
                  <a:lnTo>
                    <a:pt x="117525" y="29200"/>
                  </a:lnTo>
                  <a:lnTo>
                    <a:pt x="99935" y="29575"/>
                  </a:lnTo>
                  <a:lnTo>
                    <a:pt x="80419" y="34811"/>
                  </a:lnTo>
                  <a:lnTo>
                    <a:pt x="60046" y="44938"/>
                  </a:lnTo>
                  <a:lnTo>
                    <a:pt x="45532" y="60357"/>
                  </a:lnTo>
                  <a:lnTo>
                    <a:pt x="19006" y="119413"/>
                  </a:lnTo>
                  <a:lnTo>
                    <a:pt x="2171" y="180117"/>
                  </a:lnTo>
                  <a:lnTo>
                    <a:pt x="0" y="220049"/>
                  </a:lnTo>
                  <a:lnTo>
                    <a:pt x="12262" y="281973"/>
                  </a:lnTo>
                  <a:lnTo>
                    <a:pt x="32233" y="339391"/>
                  </a:lnTo>
                  <a:lnTo>
                    <a:pt x="38177" y="350161"/>
                  </a:lnTo>
                  <a:lnTo>
                    <a:pt x="54140" y="365247"/>
                  </a:lnTo>
                  <a:lnTo>
                    <a:pt x="74103" y="374682"/>
                  </a:lnTo>
                  <a:lnTo>
                    <a:pt x="111649" y="378823"/>
                  </a:lnTo>
                  <a:lnTo>
                    <a:pt x="174581" y="367281"/>
                  </a:lnTo>
                  <a:lnTo>
                    <a:pt x="230353" y="332401"/>
                  </a:lnTo>
                  <a:lnTo>
                    <a:pt x="244447" y="315630"/>
                  </a:lnTo>
                  <a:lnTo>
                    <a:pt x="274144" y="258729"/>
                  </a:lnTo>
                  <a:lnTo>
                    <a:pt x="295199" y="198030"/>
                  </a:lnTo>
                  <a:lnTo>
                    <a:pt x="294923" y="157116"/>
                  </a:lnTo>
                  <a:lnTo>
                    <a:pt x="283178" y="101370"/>
                  </a:lnTo>
                  <a:lnTo>
                    <a:pt x="259542" y="51537"/>
                  </a:lnTo>
                  <a:lnTo>
                    <a:pt x="232344" y="18470"/>
                  </a:lnTo>
                  <a:lnTo>
                    <a:pt x="205849" y="2138"/>
                  </a:lnTo>
                  <a:lnTo>
                    <a:pt x="185983" y="0"/>
                  </a:lnTo>
                  <a:lnTo>
                    <a:pt x="155350" y="320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7190505" y="1137077"/>
            <a:ext cx="978322" cy="439304"/>
            <a:chOff x="7190505" y="1137077"/>
            <a:chExt cx="978322" cy="439304"/>
          </a:xfrm>
        </p:grpSpPr>
        <p:sp>
          <p:nvSpPr>
            <p:cNvPr id="133" name="Freeform 132"/>
            <p:cNvSpPr/>
            <p:nvPr/>
          </p:nvSpPr>
          <p:spPr>
            <a:xfrm>
              <a:off x="7190505" y="1173978"/>
              <a:ext cx="311958" cy="276618"/>
            </a:xfrm>
            <a:custGeom>
              <a:avLst/>
              <a:gdLst/>
              <a:ahLst/>
              <a:cxnLst/>
              <a:rect l="0" t="0" r="0" b="0"/>
              <a:pathLst>
                <a:path w="311958" h="276618">
                  <a:moveTo>
                    <a:pt x="253142" y="5213"/>
                  </a:moveTo>
                  <a:lnTo>
                    <a:pt x="204212" y="2094"/>
                  </a:lnTo>
                  <a:lnTo>
                    <a:pt x="156367" y="0"/>
                  </a:lnTo>
                  <a:lnTo>
                    <a:pt x="105145" y="6788"/>
                  </a:lnTo>
                  <a:lnTo>
                    <a:pt x="46614" y="19562"/>
                  </a:lnTo>
                  <a:lnTo>
                    <a:pt x="17774" y="35461"/>
                  </a:lnTo>
                  <a:lnTo>
                    <a:pt x="5034" y="51412"/>
                  </a:lnTo>
                  <a:lnTo>
                    <a:pt x="0" y="60579"/>
                  </a:lnTo>
                  <a:lnTo>
                    <a:pt x="152" y="67860"/>
                  </a:lnTo>
                  <a:lnTo>
                    <a:pt x="3764" y="73884"/>
                  </a:lnTo>
                  <a:lnTo>
                    <a:pt x="17135" y="83697"/>
                  </a:lnTo>
                  <a:lnTo>
                    <a:pt x="70028" y="103185"/>
                  </a:lnTo>
                  <a:lnTo>
                    <a:pt x="129376" y="117868"/>
                  </a:lnTo>
                  <a:lnTo>
                    <a:pt x="183461" y="125992"/>
                  </a:lnTo>
                  <a:lnTo>
                    <a:pt x="241757" y="142275"/>
                  </a:lnTo>
                  <a:lnTo>
                    <a:pt x="262120" y="150358"/>
                  </a:lnTo>
                  <a:lnTo>
                    <a:pt x="301609" y="181316"/>
                  </a:lnTo>
                  <a:lnTo>
                    <a:pt x="309778" y="201244"/>
                  </a:lnTo>
                  <a:lnTo>
                    <a:pt x="311957" y="213110"/>
                  </a:lnTo>
                  <a:lnTo>
                    <a:pt x="308138" y="232532"/>
                  </a:lnTo>
                  <a:lnTo>
                    <a:pt x="303844" y="240987"/>
                  </a:lnTo>
                  <a:lnTo>
                    <a:pt x="289715" y="253501"/>
                  </a:lnTo>
                  <a:lnTo>
                    <a:pt x="246458" y="271067"/>
                  </a:lnTo>
                  <a:lnTo>
                    <a:pt x="206579" y="276617"/>
                  </a:lnTo>
                  <a:lnTo>
                    <a:pt x="145116" y="270087"/>
                  </a:lnTo>
                  <a:lnTo>
                    <a:pt x="102993" y="257532"/>
                  </a:lnTo>
                  <a:lnTo>
                    <a:pt x="84687" y="247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311716" y="1137077"/>
              <a:ext cx="58233" cy="347442"/>
            </a:xfrm>
            <a:custGeom>
              <a:avLst/>
              <a:gdLst/>
              <a:ahLst/>
              <a:cxnLst/>
              <a:rect l="0" t="0" r="0" b="0"/>
              <a:pathLst>
                <a:path w="58233" h="347442">
                  <a:moveTo>
                    <a:pt x="5590" y="0"/>
                  </a:moveTo>
                  <a:lnTo>
                    <a:pt x="0" y="16768"/>
                  </a:lnTo>
                  <a:lnTo>
                    <a:pt x="4442" y="68346"/>
                  </a:lnTo>
                  <a:lnTo>
                    <a:pt x="14349" y="131226"/>
                  </a:lnTo>
                  <a:lnTo>
                    <a:pt x="27338" y="188770"/>
                  </a:lnTo>
                  <a:lnTo>
                    <a:pt x="40821" y="242659"/>
                  </a:lnTo>
                  <a:lnTo>
                    <a:pt x="47514" y="300053"/>
                  </a:lnTo>
                  <a:lnTo>
                    <a:pt x="5823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780559" y="1242362"/>
              <a:ext cx="9066" cy="326385"/>
            </a:xfrm>
            <a:custGeom>
              <a:avLst/>
              <a:gdLst/>
              <a:ahLst/>
              <a:cxnLst/>
              <a:rect l="0" t="0" r="0" b="0"/>
              <a:pathLst>
                <a:path w="9066" h="326385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3120" y="159970"/>
                  </a:lnTo>
                  <a:lnTo>
                    <a:pt x="9065" y="220072"/>
                  </a:lnTo>
                  <a:lnTo>
                    <a:pt x="3004" y="27869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620852" y="1221305"/>
              <a:ext cx="180765" cy="248520"/>
            </a:xfrm>
            <a:custGeom>
              <a:avLst/>
              <a:gdLst/>
              <a:ahLst/>
              <a:cxnLst/>
              <a:rect l="0" t="0" r="0" b="0"/>
              <a:pathLst>
                <a:path w="180765" h="248520">
                  <a:moveTo>
                    <a:pt x="180764" y="157928"/>
                  </a:moveTo>
                  <a:lnTo>
                    <a:pt x="143286" y="189167"/>
                  </a:lnTo>
                  <a:lnTo>
                    <a:pt x="86618" y="224563"/>
                  </a:lnTo>
                  <a:lnTo>
                    <a:pt x="53433" y="243312"/>
                  </a:lnTo>
                  <a:lnTo>
                    <a:pt x="27856" y="248519"/>
                  </a:lnTo>
                  <a:lnTo>
                    <a:pt x="17994" y="246398"/>
                  </a:lnTo>
                  <a:lnTo>
                    <a:pt x="10250" y="241474"/>
                  </a:lnTo>
                  <a:lnTo>
                    <a:pt x="3917" y="234682"/>
                  </a:lnTo>
                  <a:lnTo>
                    <a:pt x="0" y="211538"/>
                  </a:lnTo>
                  <a:lnTo>
                    <a:pt x="7018" y="154609"/>
                  </a:lnTo>
                  <a:lnTo>
                    <a:pt x="26184" y="92587"/>
                  </a:lnTo>
                  <a:lnTo>
                    <a:pt x="49968" y="33856"/>
                  </a:lnTo>
                  <a:lnTo>
                    <a:pt x="649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07715" y="1251288"/>
              <a:ext cx="261112" cy="325093"/>
            </a:xfrm>
            <a:custGeom>
              <a:avLst/>
              <a:gdLst/>
              <a:ahLst/>
              <a:cxnLst/>
              <a:rect l="0" t="0" r="0" b="0"/>
              <a:pathLst>
                <a:path w="261112" h="325093">
                  <a:moveTo>
                    <a:pt x="146585" y="12131"/>
                  </a:moveTo>
                  <a:lnTo>
                    <a:pt x="129818" y="953"/>
                  </a:lnTo>
                  <a:lnTo>
                    <a:pt x="121369" y="0"/>
                  </a:lnTo>
                  <a:lnTo>
                    <a:pt x="102623" y="5180"/>
                  </a:lnTo>
                  <a:lnTo>
                    <a:pt x="72338" y="21250"/>
                  </a:lnTo>
                  <a:lnTo>
                    <a:pt x="46727" y="46419"/>
                  </a:lnTo>
                  <a:lnTo>
                    <a:pt x="18283" y="94770"/>
                  </a:lnTo>
                  <a:lnTo>
                    <a:pt x="3305" y="149381"/>
                  </a:lnTo>
                  <a:lnTo>
                    <a:pt x="0" y="205229"/>
                  </a:lnTo>
                  <a:lnTo>
                    <a:pt x="10746" y="263901"/>
                  </a:lnTo>
                  <a:lnTo>
                    <a:pt x="13912" y="274734"/>
                  </a:lnTo>
                  <a:lnTo>
                    <a:pt x="26788" y="293010"/>
                  </a:lnTo>
                  <a:lnTo>
                    <a:pt x="44209" y="307762"/>
                  </a:lnTo>
                  <a:lnTo>
                    <a:pt x="63650" y="318218"/>
                  </a:lnTo>
                  <a:lnTo>
                    <a:pt x="99915" y="325092"/>
                  </a:lnTo>
                  <a:lnTo>
                    <a:pt x="145685" y="319009"/>
                  </a:lnTo>
                  <a:lnTo>
                    <a:pt x="177904" y="307519"/>
                  </a:lnTo>
                  <a:lnTo>
                    <a:pt x="208508" y="282927"/>
                  </a:lnTo>
                  <a:lnTo>
                    <a:pt x="247734" y="227253"/>
                  </a:lnTo>
                  <a:lnTo>
                    <a:pt x="258054" y="186875"/>
                  </a:lnTo>
                  <a:lnTo>
                    <a:pt x="261111" y="139686"/>
                  </a:lnTo>
                  <a:lnTo>
                    <a:pt x="252468" y="108987"/>
                  </a:lnTo>
                  <a:lnTo>
                    <a:pt x="227871" y="68515"/>
                  </a:lnTo>
                  <a:lnTo>
                    <a:pt x="207278" y="46549"/>
                  </a:lnTo>
                  <a:lnTo>
                    <a:pt x="169378" y="22199"/>
                  </a:lnTo>
                  <a:lnTo>
                    <a:pt x="120889" y="6018"/>
                  </a:lnTo>
                  <a:lnTo>
                    <a:pt x="93943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8422798" y="1031792"/>
            <a:ext cx="1676167" cy="529089"/>
            <a:chOff x="8422798" y="1031792"/>
            <a:chExt cx="1676167" cy="529089"/>
          </a:xfrm>
        </p:grpSpPr>
        <p:sp>
          <p:nvSpPr>
            <p:cNvPr id="139" name="Freeform 138"/>
            <p:cNvSpPr/>
            <p:nvPr/>
          </p:nvSpPr>
          <p:spPr>
            <a:xfrm>
              <a:off x="8422798" y="130553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3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443855" y="1384172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57196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761352" y="1128960"/>
              <a:ext cx="251043" cy="194816"/>
            </a:xfrm>
            <a:custGeom>
              <a:avLst/>
              <a:gdLst/>
              <a:ahLst/>
              <a:cxnLst/>
              <a:rect l="0" t="0" r="0" b="0"/>
              <a:pathLst>
                <a:path w="251043" h="194816">
                  <a:moveTo>
                    <a:pt x="251042" y="50231"/>
                  </a:moveTo>
                  <a:lnTo>
                    <a:pt x="233061" y="34590"/>
                  </a:lnTo>
                  <a:lnTo>
                    <a:pt x="181300" y="9798"/>
                  </a:lnTo>
                  <a:lnTo>
                    <a:pt x="119199" y="0"/>
                  </a:lnTo>
                  <a:lnTo>
                    <a:pt x="70298" y="643"/>
                  </a:lnTo>
                  <a:lnTo>
                    <a:pt x="21147" y="20636"/>
                  </a:lnTo>
                  <a:lnTo>
                    <a:pt x="10041" y="26991"/>
                  </a:lnTo>
                  <a:lnTo>
                    <a:pt x="3807" y="34738"/>
                  </a:lnTo>
                  <a:lnTo>
                    <a:pt x="820" y="43412"/>
                  </a:lnTo>
                  <a:lnTo>
                    <a:pt x="0" y="52704"/>
                  </a:lnTo>
                  <a:lnTo>
                    <a:pt x="5327" y="69268"/>
                  </a:lnTo>
                  <a:lnTo>
                    <a:pt x="10023" y="76960"/>
                  </a:lnTo>
                  <a:lnTo>
                    <a:pt x="27719" y="88627"/>
                  </a:lnTo>
                  <a:lnTo>
                    <a:pt x="50011" y="95372"/>
                  </a:lnTo>
                  <a:lnTo>
                    <a:pt x="99158" y="93290"/>
                  </a:lnTo>
                  <a:lnTo>
                    <a:pt x="147547" y="92625"/>
                  </a:lnTo>
                  <a:lnTo>
                    <a:pt x="179308" y="94809"/>
                  </a:lnTo>
                  <a:lnTo>
                    <a:pt x="228293" y="115275"/>
                  </a:lnTo>
                  <a:lnTo>
                    <a:pt x="239386" y="121670"/>
                  </a:lnTo>
                  <a:lnTo>
                    <a:pt x="245611" y="129443"/>
                  </a:lnTo>
                  <a:lnTo>
                    <a:pt x="248591" y="138134"/>
                  </a:lnTo>
                  <a:lnTo>
                    <a:pt x="249408" y="147437"/>
                  </a:lnTo>
                  <a:lnTo>
                    <a:pt x="244076" y="164014"/>
                  </a:lnTo>
                  <a:lnTo>
                    <a:pt x="239379" y="171710"/>
                  </a:lnTo>
                  <a:lnTo>
                    <a:pt x="224801" y="183380"/>
                  </a:lnTo>
                  <a:lnTo>
                    <a:pt x="216000" y="188130"/>
                  </a:lnTo>
                  <a:lnTo>
                    <a:pt x="175668" y="194815"/>
                  </a:lnTo>
                  <a:lnTo>
                    <a:pt x="137852" y="191207"/>
                  </a:lnTo>
                  <a:lnTo>
                    <a:pt x="103643" y="176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931458" y="1031792"/>
              <a:ext cx="7237" cy="326385"/>
            </a:xfrm>
            <a:custGeom>
              <a:avLst/>
              <a:gdLst/>
              <a:ahLst/>
              <a:cxnLst/>
              <a:rect l="0" t="0" r="0" b="0"/>
              <a:pathLst>
                <a:path w="7237" h="326385">
                  <a:moveTo>
                    <a:pt x="7236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5233" y="137662"/>
                  </a:lnTo>
                  <a:lnTo>
                    <a:pt x="6642" y="189748"/>
                  </a:lnTo>
                  <a:lnTo>
                    <a:pt x="7060" y="242225"/>
                  </a:lnTo>
                  <a:lnTo>
                    <a:pt x="7183" y="288580"/>
                  </a:lnTo>
                  <a:lnTo>
                    <a:pt x="723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254549" y="1126549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31585" y="0"/>
                  </a:moveTo>
                  <a:lnTo>
                    <a:pt x="15944" y="27556"/>
                  </a:lnTo>
                  <a:lnTo>
                    <a:pt x="6414" y="69516"/>
                  </a:lnTo>
                  <a:lnTo>
                    <a:pt x="9369" y="132448"/>
                  </a:lnTo>
                  <a:lnTo>
                    <a:pt x="10184" y="191322"/>
                  </a:lnTo>
                  <a:lnTo>
                    <a:pt x="10426" y="253220"/>
                  </a:lnTo>
                  <a:lnTo>
                    <a:pt x="10498" y="312894"/>
                  </a:lnTo>
                  <a:lnTo>
                    <a:pt x="10519" y="364500"/>
                  </a:lnTo>
                  <a:lnTo>
                    <a:pt x="7406" y="40318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085911" y="1158134"/>
              <a:ext cx="147582" cy="224220"/>
            </a:xfrm>
            <a:custGeom>
              <a:avLst/>
              <a:gdLst/>
              <a:ahLst/>
              <a:cxnLst/>
              <a:rect l="0" t="0" r="0" b="0"/>
              <a:pathLst>
                <a:path w="147582" h="224220">
                  <a:moveTo>
                    <a:pt x="147581" y="147399"/>
                  </a:moveTo>
                  <a:lnTo>
                    <a:pt x="92493" y="196897"/>
                  </a:lnTo>
                  <a:lnTo>
                    <a:pt x="31553" y="224024"/>
                  </a:lnTo>
                  <a:lnTo>
                    <a:pt x="22266" y="224219"/>
                  </a:lnTo>
                  <a:lnTo>
                    <a:pt x="5708" y="218196"/>
                  </a:lnTo>
                  <a:lnTo>
                    <a:pt x="1526" y="212145"/>
                  </a:lnTo>
                  <a:lnTo>
                    <a:pt x="0" y="196062"/>
                  </a:lnTo>
                  <a:lnTo>
                    <a:pt x="8552" y="141501"/>
                  </a:lnTo>
                  <a:lnTo>
                    <a:pt x="21505" y="84450"/>
                  </a:lnTo>
                  <a:lnTo>
                    <a:pt x="37652" y="24813"/>
                  </a:lnTo>
                  <a:lnTo>
                    <a:pt x="422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342515" y="1200248"/>
              <a:ext cx="224091" cy="347468"/>
            </a:xfrm>
            <a:custGeom>
              <a:avLst/>
              <a:gdLst/>
              <a:ahLst/>
              <a:cxnLst/>
              <a:rect l="0" t="0" r="0" b="0"/>
              <a:pathLst>
                <a:path w="224091" h="347468">
                  <a:moveTo>
                    <a:pt x="91019" y="31586"/>
                  </a:moveTo>
                  <a:lnTo>
                    <a:pt x="74251" y="25997"/>
                  </a:lnTo>
                  <a:lnTo>
                    <a:pt x="66972" y="27860"/>
                  </a:lnTo>
                  <a:lnTo>
                    <a:pt x="52645" y="39288"/>
                  </a:lnTo>
                  <a:lnTo>
                    <a:pt x="32789" y="82457"/>
                  </a:lnTo>
                  <a:lnTo>
                    <a:pt x="13999" y="136637"/>
                  </a:lnTo>
                  <a:lnTo>
                    <a:pt x="979" y="196919"/>
                  </a:lnTo>
                  <a:lnTo>
                    <a:pt x="0" y="251369"/>
                  </a:lnTo>
                  <a:lnTo>
                    <a:pt x="13488" y="291289"/>
                  </a:lnTo>
                  <a:lnTo>
                    <a:pt x="45815" y="341389"/>
                  </a:lnTo>
                  <a:lnTo>
                    <a:pt x="55033" y="345746"/>
                  </a:lnTo>
                  <a:lnTo>
                    <a:pt x="77755" y="347467"/>
                  </a:lnTo>
                  <a:lnTo>
                    <a:pt x="111265" y="336270"/>
                  </a:lnTo>
                  <a:lnTo>
                    <a:pt x="154030" y="301950"/>
                  </a:lnTo>
                  <a:lnTo>
                    <a:pt x="183388" y="264682"/>
                  </a:lnTo>
                  <a:lnTo>
                    <a:pt x="209103" y="201853"/>
                  </a:lnTo>
                  <a:lnTo>
                    <a:pt x="222965" y="142644"/>
                  </a:lnTo>
                  <a:lnTo>
                    <a:pt x="224090" y="98937"/>
                  </a:lnTo>
                  <a:lnTo>
                    <a:pt x="216062" y="70488"/>
                  </a:lnTo>
                  <a:lnTo>
                    <a:pt x="192799" y="33754"/>
                  </a:lnTo>
                  <a:lnTo>
                    <a:pt x="173689" y="17731"/>
                  </a:lnTo>
                  <a:lnTo>
                    <a:pt x="153497" y="7881"/>
                  </a:lnTo>
                  <a:lnTo>
                    <a:pt x="1120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611881" y="1535271"/>
              <a:ext cx="32224" cy="25610"/>
            </a:xfrm>
            <a:custGeom>
              <a:avLst/>
              <a:gdLst/>
              <a:ahLst/>
              <a:cxnLst/>
              <a:rect l="0" t="0" r="0" b="0"/>
              <a:pathLst>
                <a:path w="32224" h="25610">
                  <a:moveTo>
                    <a:pt x="21694" y="1889"/>
                  </a:moveTo>
                  <a:lnTo>
                    <a:pt x="10516" y="13068"/>
                  </a:lnTo>
                  <a:lnTo>
                    <a:pt x="10733" y="17530"/>
                  </a:lnTo>
                  <a:lnTo>
                    <a:pt x="14387" y="21675"/>
                  </a:lnTo>
                  <a:lnTo>
                    <a:pt x="20332" y="25609"/>
                  </a:lnTo>
                  <a:lnTo>
                    <a:pt x="23126" y="24721"/>
                  </a:lnTo>
                  <a:lnTo>
                    <a:pt x="23819" y="20620"/>
                  </a:lnTo>
                  <a:lnTo>
                    <a:pt x="23110" y="14376"/>
                  </a:lnTo>
                  <a:lnTo>
                    <a:pt x="19128" y="9044"/>
                  </a:lnTo>
                  <a:lnTo>
                    <a:pt x="5346" y="0"/>
                  </a:lnTo>
                  <a:lnTo>
                    <a:pt x="1436" y="630"/>
                  </a:lnTo>
                  <a:lnTo>
                    <a:pt x="0" y="4559"/>
                  </a:lnTo>
                  <a:lnTo>
                    <a:pt x="212" y="10688"/>
                  </a:lnTo>
                  <a:lnTo>
                    <a:pt x="3863" y="13604"/>
                  </a:lnTo>
                  <a:lnTo>
                    <a:pt x="17279" y="13725"/>
                  </a:lnTo>
                  <a:lnTo>
                    <a:pt x="22261" y="12119"/>
                  </a:lnTo>
                  <a:lnTo>
                    <a:pt x="25581" y="9879"/>
                  </a:lnTo>
                  <a:lnTo>
                    <a:pt x="32223" y="1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742980" y="1252891"/>
              <a:ext cx="170465" cy="294657"/>
            </a:xfrm>
            <a:custGeom>
              <a:avLst/>
              <a:gdLst/>
              <a:ahLst/>
              <a:cxnLst/>
              <a:rect l="0" t="0" r="0" b="0"/>
              <a:pathLst>
                <a:path w="170465" h="294657">
                  <a:moveTo>
                    <a:pt x="80108" y="0"/>
                  </a:moveTo>
                  <a:lnTo>
                    <a:pt x="37446" y="55659"/>
                  </a:lnTo>
                  <a:lnTo>
                    <a:pt x="15399" y="95352"/>
                  </a:lnTo>
                  <a:lnTo>
                    <a:pt x="949" y="145393"/>
                  </a:lnTo>
                  <a:lnTo>
                    <a:pt x="0" y="203458"/>
                  </a:lnTo>
                  <a:lnTo>
                    <a:pt x="10749" y="247457"/>
                  </a:lnTo>
                  <a:lnTo>
                    <a:pt x="28752" y="279601"/>
                  </a:lnTo>
                  <a:lnTo>
                    <a:pt x="35342" y="288176"/>
                  </a:lnTo>
                  <a:lnTo>
                    <a:pt x="45585" y="292723"/>
                  </a:lnTo>
                  <a:lnTo>
                    <a:pt x="72563" y="294656"/>
                  </a:lnTo>
                  <a:lnTo>
                    <a:pt x="97812" y="285376"/>
                  </a:lnTo>
                  <a:lnTo>
                    <a:pt x="128637" y="260420"/>
                  </a:lnTo>
                  <a:lnTo>
                    <a:pt x="160013" y="214958"/>
                  </a:lnTo>
                  <a:lnTo>
                    <a:pt x="170464" y="169106"/>
                  </a:lnTo>
                  <a:lnTo>
                    <a:pt x="167971" y="118475"/>
                  </a:lnTo>
                  <a:lnTo>
                    <a:pt x="154235" y="77608"/>
                  </a:lnTo>
                  <a:lnTo>
                    <a:pt x="129757" y="48861"/>
                  </a:lnTo>
                  <a:lnTo>
                    <a:pt x="8010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962226" y="1252891"/>
              <a:ext cx="136739" cy="241277"/>
            </a:xfrm>
            <a:custGeom>
              <a:avLst/>
              <a:gdLst/>
              <a:ahLst/>
              <a:cxnLst/>
              <a:rect l="0" t="0" r="0" b="0"/>
              <a:pathLst>
                <a:path w="136739" h="241277">
                  <a:moveTo>
                    <a:pt x="71432" y="10528"/>
                  </a:moveTo>
                  <a:lnTo>
                    <a:pt x="54664" y="4939"/>
                  </a:lnTo>
                  <a:lnTo>
                    <a:pt x="47386" y="5632"/>
                  </a:lnTo>
                  <a:lnTo>
                    <a:pt x="33059" y="12642"/>
                  </a:lnTo>
                  <a:lnTo>
                    <a:pt x="22011" y="26675"/>
                  </a:lnTo>
                  <a:lnTo>
                    <a:pt x="5388" y="69870"/>
                  </a:lnTo>
                  <a:lnTo>
                    <a:pt x="0" y="109739"/>
                  </a:lnTo>
                  <a:lnTo>
                    <a:pt x="6586" y="166303"/>
                  </a:lnTo>
                  <a:lnTo>
                    <a:pt x="16993" y="212011"/>
                  </a:lnTo>
                  <a:lnTo>
                    <a:pt x="28130" y="233047"/>
                  </a:lnTo>
                  <a:lnTo>
                    <a:pt x="37885" y="238423"/>
                  </a:lnTo>
                  <a:lnTo>
                    <a:pt x="64321" y="241276"/>
                  </a:lnTo>
                  <a:lnTo>
                    <a:pt x="76051" y="238060"/>
                  </a:lnTo>
                  <a:lnTo>
                    <a:pt x="95322" y="225127"/>
                  </a:lnTo>
                  <a:lnTo>
                    <a:pt x="119325" y="192526"/>
                  </a:lnTo>
                  <a:lnTo>
                    <a:pt x="135666" y="153231"/>
                  </a:lnTo>
                  <a:lnTo>
                    <a:pt x="136738" y="106363"/>
                  </a:lnTo>
                  <a:lnTo>
                    <a:pt x="125449" y="54935"/>
                  </a:lnTo>
                  <a:lnTo>
                    <a:pt x="114547" y="32604"/>
                  </a:lnTo>
                  <a:lnTo>
                    <a:pt x="95663" y="17220"/>
                  </a:lnTo>
                  <a:lnTo>
                    <a:pt x="64964" y="5102"/>
                  </a:lnTo>
                  <a:lnTo>
                    <a:pt x="398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5953540" y="3926443"/>
            <a:ext cx="670426" cy="395772"/>
            <a:chOff x="5953540" y="3926443"/>
            <a:chExt cx="670426" cy="395772"/>
          </a:xfrm>
        </p:grpSpPr>
        <p:sp>
          <p:nvSpPr>
            <p:cNvPr id="150" name="Freeform 149"/>
            <p:cNvSpPr/>
            <p:nvPr/>
          </p:nvSpPr>
          <p:spPr>
            <a:xfrm>
              <a:off x="5953540" y="4031432"/>
              <a:ext cx="637300" cy="290783"/>
            </a:xfrm>
            <a:custGeom>
              <a:avLst/>
              <a:gdLst/>
              <a:ahLst/>
              <a:cxnLst/>
              <a:rect l="0" t="0" r="0" b="0"/>
              <a:pathLst>
                <a:path w="637300" h="290783">
                  <a:moveTo>
                    <a:pt x="5589" y="53625"/>
                  </a:moveTo>
                  <a:lnTo>
                    <a:pt x="0" y="70392"/>
                  </a:lnTo>
                  <a:lnTo>
                    <a:pt x="376" y="87983"/>
                  </a:lnTo>
                  <a:lnTo>
                    <a:pt x="16584" y="148624"/>
                  </a:lnTo>
                  <a:lnTo>
                    <a:pt x="34896" y="199886"/>
                  </a:lnTo>
                  <a:lnTo>
                    <a:pt x="86493" y="260504"/>
                  </a:lnTo>
                  <a:lnTo>
                    <a:pt x="113009" y="276100"/>
                  </a:lnTo>
                  <a:lnTo>
                    <a:pt x="172131" y="287166"/>
                  </a:lnTo>
                  <a:lnTo>
                    <a:pt x="194252" y="290782"/>
                  </a:lnTo>
                  <a:lnTo>
                    <a:pt x="253222" y="280622"/>
                  </a:lnTo>
                  <a:lnTo>
                    <a:pt x="298220" y="266313"/>
                  </a:lnTo>
                  <a:lnTo>
                    <a:pt x="361031" y="230127"/>
                  </a:lnTo>
                  <a:lnTo>
                    <a:pt x="420782" y="177530"/>
                  </a:lnTo>
                  <a:lnTo>
                    <a:pt x="447974" y="161438"/>
                  </a:lnTo>
                  <a:lnTo>
                    <a:pt x="507318" y="99552"/>
                  </a:lnTo>
                  <a:lnTo>
                    <a:pt x="549550" y="42506"/>
                  </a:lnTo>
                  <a:lnTo>
                    <a:pt x="566890" y="5545"/>
                  </a:lnTo>
                  <a:lnTo>
                    <a:pt x="566964" y="2854"/>
                  </a:lnTo>
                  <a:lnTo>
                    <a:pt x="565842" y="2230"/>
                  </a:lnTo>
                  <a:lnTo>
                    <a:pt x="505095" y="41448"/>
                  </a:lnTo>
                  <a:lnTo>
                    <a:pt x="501200" y="43167"/>
                  </a:lnTo>
                  <a:lnTo>
                    <a:pt x="499773" y="41973"/>
                  </a:lnTo>
                  <a:lnTo>
                    <a:pt x="499992" y="38838"/>
                  </a:lnTo>
                  <a:lnTo>
                    <a:pt x="511478" y="23247"/>
                  </a:lnTo>
                  <a:lnTo>
                    <a:pt x="529699" y="3810"/>
                  </a:lnTo>
                  <a:lnTo>
                    <a:pt x="537490" y="528"/>
                  </a:lnTo>
                  <a:lnTo>
                    <a:pt x="555505" y="0"/>
                  </a:lnTo>
                  <a:lnTo>
                    <a:pt x="572091" y="6785"/>
                  </a:lnTo>
                  <a:lnTo>
                    <a:pt x="623142" y="50455"/>
                  </a:lnTo>
                  <a:lnTo>
                    <a:pt x="631007" y="61184"/>
                  </a:lnTo>
                  <a:lnTo>
                    <a:pt x="637299" y="746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577538" y="3926443"/>
              <a:ext cx="46428" cy="49732"/>
            </a:xfrm>
            <a:custGeom>
              <a:avLst/>
              <a:gdLst/>
              <a:ahLst/>
              <a:cxnLst/>
              <a:rect l="0" t="0" r="0" b="0"/>
              <a:pathLst>
                <a:path w="46428" h="49732">
                  <a:moveTo>
                    <a:pt x="13301" y="11215"/>
                  </a:moveTo>
                  <a:lnTo>
                    <a:pt x="2123" y="22393"/>
                  </a:lnTo>
                  <a:lnTo>
                    <a:pt x="0" y="29196"/>
                  </a:lnTo>
                  <a:lnTo>
                    <a:pt x="761" y="46112"/>
                  </a:lnTo>
                  <a:lnTo>
                    <a:pt x="3771" y="49687"/>
                  </a:lnTo>
                  <a:lnTo>
                    <a:pt x="8118" y="49731"/>
                  </a:lnTo>
                  <a:lnTo>
                    <a:pt x="13355" y="47421"/>
                  </a:lnTo>
                  <a:lnTo>
                    <a:pt x="22294" y="35495"/>
                  </a:lnTo>
                  <a:lnTo>
                    <a:pt x="26315" y="27402"/>
                  </a:lnTo>
                  <a:lnTo>
                    <a:pt x="25486" y="20836"/>
                  </a:lnTo>
                  <a:lnTo>
                    <a:pt x="21425" y="15290"/>
                  </a:lnTo>
                  <a:lnTo>
                    <a:pt x="15207" y="10422"/>
                  </a:lnTo>
                  <a:lnTo>
                    <a:pt x="9893" y="10686"/>
                  </a:lnTo>
                  <a:lnTo>
                    <a:pt x="5180" y="14372"/>
                  </a:lnTo>
                  <a:lnTo>
                    <a:pt x="868" y="20338"/>
                  </a:lnTo>
                  <a:lnTo>
                    <a:pt x="333" y="26656"/>
                  </a:lnTo>
                  <a:lnTo>
                    <a:pt x="5978" y="39914"/>
                  </a:lnTo>
                  <a:lnTo>
                    <a:pt x="11928" y="43216"/>
                  </a:lnTo>
                  <a:lnTo>
                    <a:pt x="27899" y="43765"/>
                  </a:lnTo>
                  <a:lnTo>
                    <a:pt x="34732" y="39934"/>
                  </a:lnTo>
                  <a:lnTo>
                    <a:pt x="45443" y="26318"/>
                  </a:lnTo>
                  <a:lnTo>
                    <a:pt x="46427" y="18944"/>
                  </a:lnTo>
                  <a:lnTo>
                    <a:pt x="41282" y="4512"/>
                  </a:lnTo>
                  <a:lnTo>
                    <a:pt x="35464" y="897"/>
                  </a:lnTo>
                  <a:lnTo>
                    <a:pt x="19642" y="0"/>
                  </a:lnTo>
                  <a:lnTo>
                    <a:pt x="14019" y="3738"/>
                  </a:lnTo>
                  <a:lnTo>
                    <a:pt x="10270" y="9740"/>
                  </a:lnTo>
                  <a:lnTo>
                    <a:pt x="2773" y="322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14393" y="315854"/>
            <a:ext cx="2614847" cy="462006"/>
            <a:chOff x="414393" y="315854"/>
            <a:chExt cx="2614847" cy="462006"/>
          </a:xfrm>
        </p:grpSpPr>
        <p:sp>
          <p:nvSpPr>
            <p:cNvPr id="2" name="Freeform 1"/>
            <p:cNvSpPr/>
            <p:nvPr/>
          </p:nvSpPr>
          <p:spPr>
            <a:xfrm>
              <a:off x="414393" y="379025"/>
              <a:ext cx="383409" cy="397816"/>
            </a:xfrm>
            <a:custGeom>
              <a:avLst/>
              <a:gdLst/>
              <a:ahLst/>
              <a:cxnLst/>
              <a:rect l="0" t="0" r="0" b="0"/>
              <a:pathLst>
                <a:path w="383409" h="397816">
                  <a:moveTo>
                    <a:pt x="175202" y="10529"/>
                  </a:moveTo>
                  <a:lnTo>
                    <a:pt x="116586" y="16118"/>
                  </a:lnTo>
                  <a:lnTo>
                    <a:pt x="70817" y="29657"/>
                  </a:lnTo>
                  <a:lnTo>
                    <a:pt x="49260" y="40867"/>
                  </a:lnTo>
                  <a:lnTo>
                    <a:pt x="34220" y="56768"/>
                  </a:lnTo>
                  <a:lnTo>
                    <a:pt x="5035" y="108168"/>
                  </a:lnTo>
                  <a:lnTo>
                    <a:pt x="0" y="152673"/>
                  </a:lnTo>
                  <a:lnTo>
                    <a:pt x="8187" y="207106"/>
                  </a:lnTo>
                  <a:lnTo>
                    <a:pt x="24484" y="269992"/>
                  </a:lnTo>
                  <a:lnTo>
                    <a:pt x="36048" y="303046"/>
                  </a:lnTo>
                  <a:lnTo>
                    <a:pt x="80723" y="357630"/>
                  </a:lnTo>
                  <a:lnTo>
                    <a:pt x="95777" y="370687"/>
                  </a:lnTo>
                  <a:lnTo>
                    <a:pt x="144249" y="392428"/>
                  </a:lnTo>
                  <a:lnTo>
                    <a:pt x="180979" y="397815"/>
                  </a:lnTo>
                  <a:lnTo>
                    <a:pt x="226906" y="391230"/>
                  </a:lnTo>
                  <a:lnTo>
                    <a:pt x="269773" y="375544"/>
                  </a:lnTo>
                  <a:lnTo>
                    <a:pt x="314171" y="343473"/>
                  </a:lnTo>
                  <a:lnTo>
                    <a:pt x="335051" y="321569"/>
                  </a:lnTo>
                  <a:lnTo>
                    <a:pt x="366824" y="268856"/>
                  </a:lnTo>
                  <a:lnTo>
                    <a:pt x="379724" y="211545"/>
                  </a:lnTo>
                  <a:lnTo>
                    <a:pt x="383408" y="161413"/>
                  </a:lnTo>
                  <a:lnTo>
                    <a:pt x="370961" y="105744"/>
                  </a:lnTo>
                  <a:lnTo>
                    <a:pt x="356374" y="64432"/>
                  </a:lnTo>
                  <a:lnTo>
                    <a:pt x="345020" y="47744"/>
                  </a:lnTo>
                  <a:lnTo>
                    <a:pt x="329056" y="35648"/>
                  </a:lnTo>
                  <a:lnTo>
                    <a:pt x="286017" y="8507"/>
                  </a:lnTo>
                  <a:lnTo>
                    <a:pt x="223215" y="1121"/>
                  </a:lnTo>
                  <a:lnTo>
                    <a:pt x="166476" y="148"/>
                  </a:lnTo>
                  <a:lnTo>
                    <a:pt x="1541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2716" y="710348"/>
              <a:ext cx="56127" cy="61737"/>
            </a:xfrm>
            <a:custGeom>
              <a:avLst/>
              <a:gdLst/>
              <a:ahLst/>
              <a:cxnLst/>
              <a:rect l="0" t="0" r="0" b="0"/>
              <a:pathLst>
                <a:path w="56127" h="61737">
                  <a:moveTo>
                    <a:pt x="34848" y="5589"/>
                  </a:moveTo>
                  <a:lnTo>
                    <a:pt x="18081" y="0"/>
                  </a:lnTo>
                  <a:lnTo>
                    <a:pt x="11972" y="1863"/>
                  </a:lnTo>
                  <a:lnTo>
                    <a:pt x="6729" y="6615"/>
                  </a:lnTo>
                  <a:lnTo>
                    <a:pt x="2064" y="13292"/>
                  </a:lnTo>
                  <a:lnTo>
                    <a:pt x="0" y="33189"/>
                  </a:lnTo>
                  <a:lnTo>
                    <a:pt x="1088" y="45046"/>
                  </a:lnTo>
                  <a:lnTo>
                    <a:pt x="6492" y="52951"/>
                  </a:lnTo>
                  <a:lnTo>
                    <a:pt x="14774" y="58221"/>
                  </a:lnTo>
                  <a:lnTo>
                    <a:pt x="24975" y="61734"/>
                  </a:lnTo>
                  <a:lnTo>
                    <a:pt x="34115" y="61736"/>
                  </a:lnTo>
                  <a:lnTo>
                    <a:pt x="50510" y="55500"/>
                  </a:lnTo>
                  <a:lnTo>
                    <a:pt x="54648" y="48222"/>
                  </a:lnTo>
                  <a:lnTo>
                    <a:pt x="56126" y="27657"/>
                  </a:lnTo>
                  <a:lnTo>
                    <a:pt x="52543" y="19131"/>
                  </a:lnTo>
                  <a:lnTo>
                    <a:pt x="39203" y="6539"/>
                  </a:lnTo>
                  <a:lnTo>
                    <a:pt x="31902" y="5052"/>
                  </a:lnTo>
                  <a:lnTo>
                    <a:pt x="24696" y="6401"/>
                  </a:lnTo>
                  <a:lnTo>
                    <a:pt x="17551" y="9640"/>
                  </a:lnTo>
                  <a:lnTo>
                    <a:pt x="15128" y="14139"/>
                  </a:lnTo>
                  <a:lnTo>
                    <a:pt x="15852" y="19478"/>
                  </a:lnTo>
                  <a:lnTo>
                    <a:pt x="18675" y="25377"/>
                  </a:lnTo>
                  <a:lnTo>
                    <a:pt x="24066" y="28140"/>
                  </a:lnTo>
                  <a:lnTo>
                    <a:pt x="55905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4860" y="357968"/>
              <a:ext cx="325187" cy="393781"/>
            </a:xfrm>
            <a:custGeom>
              <a:avLst/>
              <a:gdLst/>
              <a:ahLst/>
              <a:cxnLst/>
              <a:rect l="0" t="0" r="0" b="0"/>
              <a:pathLst>
                <a:path w="325187" h="393781">
                  <a:moveTo>
                    <a:pt x="85388" y="0"/>
                  </a:moveTo>
                  <a:lnTo>
                    <a:pt x="61342" y="9576"/>
                  </a:lnTo>
                  <a:lnTo>
                    <a:pt x="4690" y="59899"/>
                  </a:lnTo>
                  <a:lnTo>
                    <a:pt x="1174" y="60990"/>
                  </a:lnTo>
                  <a:lnTo>
                    <a:pt x="0" y="58207"/>
                  </a:lnTo>
                  <a:lnTo>
                    <a:pt x="386" y="52843"/>
                  </a:lnTo>
                  <a:lnTo>
                    <a:pt x="10175" y="40644"/>
                  </a:lnTo>
                  <a:lnTo>
                    <a:pt x="26224" y="28593"/>
                  </a:lnTo>
                  <a:lnTo>
                    <a:pt x="75387" y="7550"/>
                  </a:lnTo>
                  <a:lnTo>
                    <a:pt x="112191" y="2237"/>
                  </a:lnTo>
                  <a:lnTo>
                    <a:pt x="147142" y="6252"/>
                  </a:lnTo>
                  <a:lnTo>
                    <a:pt x="179725" y="20440"/>
                  </a:lnTo>
                  <a:lnTo>
                    <a:pt x="186884" y="28835"/>
                  </a:lnTo>
                  <a:lnTo>
                    <a:pt x="194838" y="50640"/>
                  </a:lnTo>
                  <a:lnTo>
                    <a:pt x="195254" y="72810"/>
                  </a:lnTo>
                  <a:lnTo>
                    <a:pt x="190370" y="93192"/>
                  </a:lnTo>
                  <a:lnTo>
                    <a:pt x="180400" y="110049"/>
                  </a:lnTo>
                  <a:lnTo>
                    <a:pt x="165050" y="122220"/>
                  </a:lnTo>
                  <a:lnTo>
                    <a:pt x="122222" y="147073"/>
                  </a:lnTo>
                  <a:lnTo>
                    <a:pt x="121642" y="146012"/>
                  </a:lnTo>
                  <a:lnTo>
                    <a:pt x="123596" y="142965"/>
                  </a:lnTo>
                  <a:lnTo>
                    <a:pt x="138244" y="139579"/>
                  </a:lnTo>
                  <a:lnTo>
                    <a:pt x="185776" y="137406"/>
                  </a:lnTo>
                  <a:lnTo>
                    <a:pt x="209554" y="143348"/>
                  </a:lnTo>
                  <a:lnTo>
                    <a:pt x="270152" y="172819"/>
                  </a:lnTo>
                  <a:lnTo>
                    <a:pt x="288778" y="186383"/>
                  </a:lnTo>
                  <a:lnTo>
                    <a:pt x="301736" y="203330"/>
                  </a:lnTo>
                  <a:lnTo>
                    <a:pt x="319586" y="242805"/>
                  </a:lnTo>
                  <a:lnTo>
                    <a:pt x="325186" y="279523"/>
                  </a:lnTo>
                  <a:lnTo>
                    <a:pt x="321256" y="314449"/>
                  </a:lnTo>
                  <a:lnTo>
                    <a:pt x="312661" y="333168"/>
                  </a:lnTo>
                  <a:lnTo>
                    <a:pt x="307093" y="341435"/>
                  </a:lnTo>
                  <a:lnTo>
                    <a:pt x="276901" y="364249"/>
                  </a:lnTo>
                  <a:lnTo>
                    <a:pt x="219403" y="388533"/>
                  </a:lnTo>
                  <a:lnTo>
                    <a:pt x="192913" y="393780"/>
                  </a:lnTo>
                  <a:lnTo>
                    <a:pt x="137780" y="390736"/>
                  </a:lnTo>
                  <a:lnTo>
                    <a:pt x="111013" y="387740"/>
                  </a:lnTo>
                  <a:lnTo>
                    <a:pt x="68353" y="369872"/>
                  </a:lnTo>
                  <a:lnTo>
                    <a:pt x="4327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26715" y="442196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76844" y="55088"/>
                  </a:lnTo>
                  <a:lnTo>
                    <a:pt x="28054" y="10735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95129" y="410611"/>
              <a:ext cx="178986" cy="178985"/>
            </a:xfrm>
            <a:custGeom>
              <a:avLst/>
              <a:gdLst/>
              <a:ahLst/>
              <a:cxnLst/>
              <a:rect l="0" t="0" r="0" b="0"/>
              <a:pathLst>
                <a:path w="178986" h="178985">
                  <a:moveTo>
                    <a:pt x="0" y="0"/>
                  </a:moveTo>
                  <a:lnTo>
                    <a:pt x="55087" y="58563"/>
                  </a:lnTo>
                  <a:lnTo>
                    <a:pt x="109697" y="118283"/>
                  </a:lnTo>
                  <a:lnTo>
                    <a:pt x="164671" y="170489"/>
                  </a:lnTo>
                  <a:lnTo>
                    <a:pt x="17898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16310" y="315854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1993" y="58617"/>
                  </a:lnTo>
                  <a:lnTo>
                    <a:pt x="10818" y="112791"/>
                  </a:lnTo>
                  <a:lnTo>
                    <a:pt x="10586" y="168553"/>
                  </a:lnTo>
                  <a:lnTo>
                    <a:pt x="10540" y="230217"/>
                  </a:lnTo>
                  <a:lnTo>
                    <a:pt x="10531" y="290317"/>
                  </a:lnTo>
                  <a:lnTo>
                    <a:pt x="10530" y="347249"/>
                  </a:lnTo>
                  <a:lnTo>
                    <a:pt x="4940" y="40355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75757" y="360666"/>
              <a:ext cx="353483" cy="417194"/>
            </a:xfrm>
            <a:custGeom>
              <a:avLst/>
              <a:gdLst/>
              <a:ahLst/>
              <a:cxnLst/>
              <a:rect l="0" t="0" r="0" b="0"/>
              <a:pathLst>
                <a:path w="353483" h="417194">
                  <a:moveTo>
                    <a:pt x="166937" y="28888"/>
                  </a:moveTo>
                  <a:lnTo>
                    <a:pt x="134485" y="22822"/>
                  </a:lnTo>
                  <a:lnTo>
                    <a:pt x="113909" y="25412"/>
                  </a:lnTo>
                  <a:lnTo>
                    <a:pt x="82595" y="39036"/>
                  </a:lnTo>
                  <a:lnTo>
                    <a:pt x="56679" y="57891"/>
                  </a:lnTo>
                  <a:lnTo>
                    <a:pt x="28131" y="93629"/>
                  </a:lnTo>
                  <a:lnTo>
                    <a:pt x="6169" y="144908"/>
                  </a:lnTo>
                  <a:lnTo>
                    <a:pt x="0" y="196432"/>
                  </a:lnTo>
                  <a:lnTo>
                    <a:pt x="1901" y="255482"/>
                  </a:lnTo>
                  <a:lnTo>
                    <a:pt x="16479" y="312495"/>
                  </a:lnTo>
                  <a:lnTo>
                    <a:pt x="27860" y="343377"/>
                  </a:lnTo>
                  <a:lnTo>
                    <a:pt x="79387" y="404214"/>
                  </a:lnTo>
                  <a:lnTo>
                    <a:pt x="99560" y="412119"/>
                  </a:lnTo>
                  <a:lnTo>
                    <a:pt x="150638" y="417193"/>
                  </a:lnTo>
                  <a:lnTo>
                    <a:pt x="174901" y="411648"/>
                  </a:lnTo>
                  <a:lnTo>
                    <a:pt x="237292" y="384065"/>
                  </a:lnTo>
                  <a:lnTo>
                    <a:pt x="296658" y="329426"/>
                  </a:lnTo>
                  <a:lnTo>
                    <a:pt x="337721" y="269453"/>
                  </a:lnTo>
                  <a:lnTo>
                    <a:pt x="350381" y="230928"/>
                  </a:lnTo>
                  <a:lnTo>
                    <a:pt x="353482" y="189877"/>
                  </a:lnTo>
                  <a:lnTo>
                    <a:pt x="344642" y="137204"/>
                  </a:lnTo>
                  <a:lnTo>
                    <a:pt x="327036" y="75864"/>
                  </a:lnTo>
                  <a:lnTo>
                    <a:pt x="296150" y="33500"/>
                  </a:lnTo>
                  <a:lnTo>
                    <a:pt x="264364" y="17256"/>
                  </a:lnTo>
                  <a:lnTo>
                    <a:pt x="218937" y="2457"/>
                  </a:lnTo>
                  <a:lnTo>
                    <a:pt x="182085" y="0"/>
                  </a:lnTo>
                  <a:lnTo>
                    <a:pt x="145880" y="78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771604" y="273740"/>
            <a:ext cx="4377661" cy="1238419"/>
            <a:chOff x="4771604" y="273740"/>
            <a:chExt cx="4377661" cy="1238419"/>
          </a:xfrm>
        </p:grpSpPr>
        <p:sp>
          <p:nvSpPr>
            <p:cNvPr id="10" name="Freeform 9"/>
            <p:cNvSpPr/>
            <p:nvPr/>
          </p:nvSpPr>
          <p:spPr>
            <a:xfrm>
              <a:off x="4771604" y="327169"/>
              <a:ext cx="250490" cy="441412"/>
            </a:xfrm>
            <a:custGeom>
              <a:avLst/>
              <a:gdLst/>
              <a:ahLst/>
              <a:cxnLst/>
              <a:rect l="0" t="0" r="0" b="0"/>
              <a:pathLst>
                <a:path w="250490" h="441412">
                  <a:moveTo>
                    <a:pt x="8334" y="399297"/>
                  </a:moveTo>
                  <a:lnTo>
                    <a:pt x="0" y="361819"/>
                  </a:lnTo>
                  <a:lnTo>
                    <a:pt x="1575" y="326971"/>
                  </a:lnTo>
                  <a:lnTo>
                    <a:pt x="6998" y="266987"/>
                  </a:lnTo>
                  <a:lnTo>
                    <a:pt x="13527" y="219194"/>
                  </a:lnTo>
                  <a:lnTo>
                    <a:pt x="17281" y="169808"/>
                  </a:lnTo>
                  <a:lnTo>
                    <a:pt x="19720" y="110294"/>
                  </a:lnTo>
                  <a:lnTo>
                    <a:pt x="27886" y="47030"/>
                  </a:lnTo>
                  <a:lnTo>
                    <a:pt x="30727" y="40450"/>
                  </a:lnTo>
                  <a:lnTo>
                    <a:pt x="34961" y="38403"/>
                  </a:lnTo>
                  <a:lnTo>
                    <a:pt x="40123" y="39378"/>
                  </a:lnTo>
                  <a:lnTo>
                    <a:pt x="44734" y="44707"/>
                  </a:lnTo>
                  <a:lnTo>
                    <a:pt x="64195" y="99774"/>
                  </a:lnTo>
                  <a:lnTo>
                    <a:pt x="81995" y="162758"/>
                  </a:lnTo>
                  <a:lnTo>
                    <a:pt x="96063" y="217262"/>
                  </a:lnTo>
                  <a:lnTo>
                    <a:pt x="103085" y="224128"/>
                  </a:lnTo>
                  <a:lnTo>
                    <a:pt x="112445" y="227536"/>
                  </a:lnTo>
                  <a:lnTo>
                    <a:pt x="123365" y="228637"/>
                  </a:lnTo>
                  <a:lnTo>
                    <a:pt x="132985" y="225862"/>
                  </a:lnTo>
                  <a:lnTo>
                    <a:pt x="149912" y="213420"/>
                  </a:lnTo>
                  <a:lnTo>
                    <a:pt x="162115" y="193073"/>
                  </a:lnTo>
                  <a:lnTo>
                    <a:pt x="183262" y="136657"/>
                  </a:lnTo>
                  <a:lnTo>
                    <a:pt x="201284" y="83517"/>
                  </a:lnTo>
                  <a:lnTo>
                    <a:pt x="215380" y="26872"/>
                  </a:lnTo>
                  <a:lnTo>
                    <a:pt x="222407" y="2148"/>
                  </a:lnTo>
                  <a:lnTo>
                    <a:pt x="225918" y="0"/>
                  </a:lnTo>
                  <a:lnTo>
                    <a:pt x="229429" y="4417"/>
                  </a:lnTo>
                  <a:lnTo>
                    <a:pt x="235280" y="23753"/>
                  </a:lnTo>
                  <a:lnTo>
                    <a:pt x="239036" y="77414"/>
                  </a:lnTo>
                  <a:lnTo>
                    <a:pt x="239778" y="138403"/>
                  </a:lnTo>
                  <a:lnTo>
                    <a:pt x="239906" y="192534"/>
                  </a:lnTo>
                  <a:lnTo>
                    <a:pt x="239944" y="247437"/>
                  </a:lnTo>
                  <a:lnTo>
                    <a:pt x="245545" y="300749"/>
                  </a:lnTo>
                  <a:lnTo>
                    <a:pt x="243447" y="361590"/>
                  </a:lnTo>
                  <a:lnTo>
                    <a:pt x="248751" y="408616"/>
                  </a:lnTo>
                  <a:lnTo>
                    <a:pt x="250489" y="4414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0379" y="600124"/>
              <a:ext cx="133586" cy="171540"/>
            </a:xfrm>
            <a:custGeom>
              <a:avLst/>
              <a:gdLst/>
              <a:ahLst/>
              <a:cxnLst/>
              <a:rect l="0" t="0" r="0" b="0"/>
              <a:pathLst>
                <a:path w="133586" h="171540">
                  <a:moveTo>
                    <a:pt x="87527" y="0"/>
                  </a:moveTo>
                  <a:lnTo>
                    <a:pt x="65171" y="0"/>
                  </a:lnTo>
                  <a:lnTo>
                    <a:pt x="47955" y="6239"/>
                  </a:lnTo>
                  <a:lnTo>
                    <a:pt x="17839" y="29308"/>
                  </a:lnTo>
                  <a:lnTo>
                    <a:pt x="2018" y="60676"/>
                  </a:lnTo>
                  <a:lnTo>
                    <a:pt x="0" y="83119"/>
                  </a:lnTo>
                  <a:lnTo>
                    <a:pt x="8237" y="126123"/>
                  </a:lnTo>
                  <a:lnTo>
                    <a:pt x="23350" y="152273"/>
                  </a:lnTo>
                  <a:lnTo>
                    <a:pt x="39117" y="164383"/>
                  </a:lnTo>
                  <a:lnTo>
                    <a:pt x="48235" y="169250"/>
                  </a:lnTo>
                  <a:lnTo>
                    <a:pt x="67724" y="171539"/>
                  </a:lnTo>
                  <a:lnTo>
                    <a:pt x="77835" y="170511"/>
                  </a:lnTo>
                  <a:lnTo>
                    <a:pt x="95308" y="160011"/>
                  </a:lnTo>
                  <a:lnTo>
                    <a:pt x="109703" y="143645"/>
                  </a:lnTo>
                  <a:lnTo>
                    <a:pt x="132374" y="94262"/>
                  </a:lnTo>
                  <a:lnTo>
                    <a:pt x="133585" y="73480"/>
                  </a:lnTo>
                  <a:lnTo>
                    <a:pt x="129055" y="52545"/>
                  </a:lnTo>
                  <a:lnTo>
                    <a:pt x="119242" y="31542"/>
                  </a:lnTo>
                  <a:lnTo>
                    <a:pt x="103962" y="16748"/>
                  </a:lnTo>
                  <a:lnTo>
                    <a:pt x="769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90549" y="579067"/>
              <a:ext cx="115814" cy="184594"/>
            </a:xfrm>
            <a:custGeom>
              <a:avLst/>
              <a:gdLst/>
              <a:ahLst/>
              <a:cxnLst/>
              <a:rect l="0" t="0" r="0" b="0"/>
              <a:pathLst>
                <a:path w="115814" h="184594">
                  <a:moveTo>
                    <a:pt x="0" y="0"/>
                  </a:moveTo>
                  <a:lnTo>
                    <a:pt x="20243" y="58617"/>
                  </a:lnTo>
                  <a:lnTo>
                    <a:pt x="49878" y="115214"/>
                  </a:lnTo>
                  <a:lnTo>
                    <a:pt x="78231" y="167207"/>
                  </a:lnTo>
                  <a:lnTo>
                    <a:pt x="91701" y="183889"/>
                  </a:lnTo>
                  <a:lnTo>
                    <a:pt x="96229" y="184593"/>
                  </a:lnTo>
                  <a:lnTo>
                    <a:pt x="99248" y="180384"/>
                  </a:lnTo>
                  <a:lnTo>
                    <a:pt x="107874" y="117207"/>
                  </a:lnTo>
                  <a:lnTo>
                    <a:pt x="114768" y="57289"/>
                  </a:lnTo>
                  <a:lnTo>
                    <a:pt x="11581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30744" y="573466"/>
              <a:ext cx="133925" cy="226805"/>
            </a:xfrm>
            <a:custGeom>
              <a:avLst/>
              <a:gdLst/>
              <a:ahLst/>
              <a:cxnLst/>
              <a:rect l="0" t="0" r="0" b="0"/>
              <a:pathLst>
                <a:path w="133925" h="226805">
                  <a:moveTo>
                    <a:pt x="49318" y="47715"/>
                  </a:moveTo>
                  <a:lnTo>
                    <a:pt x="78626" y="77023"/>
                  </a:lnTo>
                  <a:lnTo>
                    <a:pt x="86404" y="80122"/>
                  </a:lnTo>
                  <a:lnTo>
                    <a:pt x="104406" y="80445"/>
                  </a:lnTo>
                  <a:lnTo>
                    <a:pt x="120984" y="73570"/>
                  </a:lnTo>
                  <a:lnTo>
                    <a:pt x="128681" y="68461"/>
                  </a:lnTo>
                  <a:lnTo>
                    <a:pt x="132643" y="60376"/>
                  </a:lnTo>
                  <a:lnTo>
                    <a:pt x="133924" y="38914"/>
                  </a:lnTo>
                  <a:lnTo>
                    <a:pt x="127475" y="20017"/>
                  </a:lnTo>
                  <a:lnTo>
                    <a:pt x="122480" y="11702"/>
                  </a:lnTo>
                  <a:lnTo>
                    <a:pt x="114470" y="6159"/>
                  </a:lnTo>
                  <a:lnTo>
                    <a:pt x="93092" y="0"/>
                  </a:lnTo>
                  <a:lnTo>
                    <a:pt x="60338" y="2122"/>
                  </a:lnTo>
                  <a:lnTo>
                    <a:pt x="28407" y="15748"/>
                  </a:lnTo>
                  <a:lnTo>
                    <a:pt x="13508" y="31168"/>
                  </a:lnTo>
                  <a:lnTo>
                    <a:pt x="7897" y="40193"/>
                  </a:lnTo>
                  <a:lnTo>
                    <a:pt x="0" y="80841"/>
                  </a:lnTo>
                  <a:lnTo>
                    <a:pt x="5738" y="137403"/>
                  </a:lnTo>
                  <a:lnTo>
                    <a:pt x="21256" y="183584"/>
                  </a:lnTo>
                  <a:lnTo>
                    <a:pt x="34506" y="204028"/>
                  </a:lnTo>
                  <a:lnTo>
                    <a:pt x="52093" y="220912"/>
                  </a:lnTo>
                  <a:lnTo>
                    <a:pt x="61697" y="225181"/>
                  </a:lnTo>
                  <a:lnTo>
                    <a:pt x="81726" y="226804"/>
                  </a:lnTo>
                  <a:lnTo>
                    <a:pt x="133546" y="205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71080" y="442196"/>
              <a:ext cx="9066" cy="347442"/>
            </a:xfrm>
            <a:custGeom>
              <a:avLst/>
              <a:gdLst/>
              <a:ahLst/>
              <a:cxnLst/>
              <a:rect l="0" t="0" r="0" b="0"/>
              <a:pathLst>
                <a:path w="9066" h="347442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2" y="171672"/>
                  </a:lnTo>
                  <a:lnTo>
                    <a:pt x="8948" y="233692"/>
                  </a:lnTo>
                  <a:lnTo>
                    <a:pt x="9041" y="291004"/>
                  </a:lnTo>
                  <a:lnTo>
                    <a:pt x="906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32746" y="579067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8935" y="3119"/>
                  </a:lnTo>
                  <a:lnTo>
                    <a:pt x="127219" y="9553"/>
                  </a:lnTo>
                  <a:lnTo>
                    <a:pt x="65077" y="10336"/>
                  </a:lnTo>
                  <a:lnTo>
                    <a:pt x="27861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06920" y="336911"/>
              <a:ext cx="325951" cy="460280"/>
            </a:xfrm>
            <a:custGeom>
              <a:avLst/>
              <a:gdLst/>
              <a:ahLst/>
              <a:cxnLst/>
              <a:rect l="0" t="0" r="0" b="0"/>
              <a:pathLst>
                <a:path w="325951" h="46028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44120"/>
                  </a:lnTo>
                  <a:lnTo>
                    <a:pt x="9463" y="200087"/>
                  </a:lnTo>
                  <a:lnTo>
                    <a:pt x="9971" y="256203"/>
                  </a:lnTo>
                  <a:lnTo>
                    <a:pt x="10059" y="303900"/>
                  </a:lnTo>
                  <a:lnTo>
                    <a:pt x="10085" y="355077"/>
                  </a:lnTo>
                  <a:lnTo>
                    <a:pt x="10094" y="407008"/>
                  </a:lnTo>
                  <a:lnTo>
                    <a:pt x="10095" y="356912"/>
                  </a:lnTo>
                  <a:lnTo>
                    <a:pt x="13215" y="299442"/>
                  </a:lnTo>
                  <a:lnTo>
                    <a:pt x="19671" y="276975"/>
                  </a:lnTo>
                  <a:lnTo>
                    <a:pt x="30339" y="259191"/>
                  </a:lnTo>
                  <a:lnTo>
                    <a:pt x="36459" y="255852"/>
                  </a:lnTo>
                  <a:lnTo>
                    <a:pt x="42879" y="255966"/>
                  </a:lnTo>
                  <a:lnTo>
                    <a:pt x="56251" y="262332"/>
                  </a:lnTo>
                  <a:lnTo>
                    <a:pt x="76933" y="280239"/>
                  </a:lnTo>
                  <a:lnTo>
                    <a:pt x="96710" y="308422"/>
                  </a:lnTo>
                  <a:lnTo>
                    <a:pt x="118280" y="367288"/>
                  </a:lnTo>
                  <a:lnTo>
                    <a:pt x="123232" y="426014"/>
                  </a:lnTo>
                  <a:lnTo>
                    <a:pt x="119396" y="460279"/>
                  </a:lnTo>
                  <a:lnTo>
                    <a:pt x="120397" y="458931"/>
                  </a:lnTo>
                  <a:lnTo>
                    <a:pt x="140240" y="399214"/>
                  </a:lnTo>
                  <a:lnTo>
                    <a:pt x="153335" y="381760"/>
                  </a:lnTo>
                  <a:lnTo>
                    <a:pt x="215449" y="330053"/>
                  </a:lnTo>
                  <a:lnTo>
                    <a:pt x="259120" y="282204"/>
                  </a:lnTo>
                  <a:lnTo>
                    <a:pt x="261510" y="272364"/>
                  </a:lnTo>
                  <a:lnTo>
                    <a:pt x="257926" y="252072"/>
                  </a:lnTo>
                  <a:lnTo>
                    <a:pt x="252524" y="246427"/>
                  </a:lnTo>
                  <a:lnTo>
                    <a:pt x="245414" y="243834"/>
                  </a:lnTo>
                  <a:lnTo>
                    <a:pt x="237165" y="243274"/>
                  </a:lnTo>
                  <a:lnTo>
                    <a:pt x="221760" y="248892"/>
                  </a:lnTo>
                  <a:lnTo>
                    <a:pt x="192806" y="271562"/>
                  </a:lnTo>
                  <a:lnTo>
                    <a:pt x="177185" y="302862"/>
                  </a:lnTo>
                  <a:lnTo>
                    <a:pt x="175214" y="328408"/>
                  </a:lnTo>
                  <a:lnTo>
                    <a:pt x="179408" y="355359"/>
                  </a:lnTo>
                  <a:lnTo>
                    <a:pt x="189071" y="382936"/>
                  </a:lnTo>
                  <a:lnTo>
                    <a:pt x="204283" y="404550"/>
                  </a:lnTo>
                  <a:lnTo>
                    <a:pt x="213254" y="413590"/>
                  </a:lnTo>
                  <a:lnTo>
                    <a:pt x="235698" y="423634"/>
                  </a:lnTo>
                  <a:lnTo>
                    <a:pt x="248235" y="426312"/>
                  </a:lnTo>
                  <a:lnTo>
                    <a:pt x="274642" y="423049"/>
                  </a:lnTo>
                  <a:lnTo>
                    <a:pt x="32595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05607" y="355964"/>
              <a:ext cx="291300" cy="428168"/>
            </a:xfrm>
            <a:custGeom>
              <a:avLst/>
              <a:gdLst/>
              <a:ahLst/>
              <a:cxnLst/>
              <a:rect l="0" t="0" r="0" b="0"/>
              <a:pathLst>
                <a:path w="291300" h="428168">
                  <a:moveTo>
                    <a:pt x="122062" y="307331"/>
                  </a:moveTo>
                  <a:lnTo>
                    <a:pt x="101818" y="263368"/>
                  </a:lnTo>
                  <a:lnTo>
                    <a:pt x="82658" y="238673"/>
                  </a:lnTo>
                  <a:lnTo>
                    <a:pt x="56574" y="222127"/>
                  </a:lnTo>
                  <a:lnTo>
                    <a:pt x="47987" y="221282"/>
                  </a:lnTo>
                  <a:lnTo>
                    <a:pt x="32207" y="226583"/>
                  </a:lnTo>
                  <a:lnTo>
                    <a:pt x="17395" y="242977"/>
                  </a:lnTo>
                  <a:lnTo>
                    <a:pt x="5353" y="265861"/>
                  </a:lnTo>
                  <a:lnTo>
                    <a:pt x="0" y="291629"/>
                  </a:lnTo>
                  <a:lnTo>
                    <a:pt x="4970" y="353536"/>
                  </a:lnTo>
                  <a:lnTo>
                    <a:pt x="15097" y="395371"/>
                  </a:lnTo>
                  <a:lnTo>
                    <a:pt x="26169" y="415090"/>
                  </a:lnTo>
                  <a:lnTo>
                    <a:pt x="34736" y="421284"/>
                  </a:lnTo>
                  <a:lnTo>
                    <a:pt x="56734" y="428167"/>
                  </a:lnTo>
                  <a:lnTo>
                    <a:pt x="66811" y="427662"/>
                  </a:lnTo>
                  <a:lnTo>
                    <a:pt x="84247" y="420863"/>
                  </a:lnTo>
                  <a:lnTo>
                    <a:pt x="96676" y="406923"/>
                  </a:lnTo>
                  <a:lnTo>
                    <a:pt x="114188" y="363788"/>
                  </a:lnTo>
                  <a:lnTo>
                    <a:pt x="127742" y="310207"/>
                  </a:lnTo>
                  <a:lnTo>
                    <a:pt x="131632" y="251444"/>
                  </a:lnTo>
                  <a:lnTo>
                    <a:pt x="132306" y="201085"/>
                  </a:lnTo>
                  <a:lnTo>
                    <a:pt x="129387" y="149119"/>
                  </a:lnTo>
                  <a:lnTo>
                    <a:pt x="124232" y="99796"/>
                  </a:lnTo>
                  <a:lnTo>
                    <a:pt x="116901" y="41208"/>
                  </a:lnTo>
                  <a:lnTo>
                    <a:pt x="107534" y="4262"/>
                  </a:lnTo>
                  <a:lnTo>
                    <a:pt x="104187" y="0"/>
                  </a:lnTo>
                  <a:lnTo>
                    <a:pt x="100787" y="668"/>
                  </a:lnTo>
                  <a:lnTo>
                    <a:pt x="97350" y="4623"/>
                  </a:lnTo>
                  <a:lnTo>
                    <a:pt x="92512" y="32546"/>
                  </a:lnTo>
                  <a:lnTo>
                    <a:pt x="92048" y="85073"/>
                  </a:lnTo>
                  <a:lnTo>
                    <a:pt x="97830" y="133592"/>
                  </a:lnTo>
                  <a:lnTo>
                    <a:pt x="100064" y="185013"/>
                  </a:lnTo>
                  <a:lnTo>
                    <a:pt x="101895" y="236123"/>
                  </a:lnTo>
                  <a:lnTo>
                    <a:pt x="109282" y="295908"/>
                  </a:lnTo>
                  <a:lnTo>
                    <a:pt x="116677" y="347189"/>
                  </a:lnTo>
                  <a:lnTo>
                    <a:pt x="121982" y="353790"/>
                  </a:lnTo>
                  <a:lnTo>
                    <a:pt x="129027" y="357021"/>
                  </a:lnTo>
                  <a:lnTo>
                    <a:pt x="137233" y="358005"/>
                  </a:lnTo>
                  <a:lnTo>
                    <a:pt x="143874" y="355152"/>
                  </a:lnTo>
                  <a:lnTo>
                    <a:pt x="154373" y="342623"/>
                  </a:lnTo>
                  <a:lnTo>
                    <a:pt x="183559" y="291264"/>
                  </a:lnTo>
                  <a:lnTo>
                    <a:pt x="208913" y="274754"/>
                  </a:lnTo>
                  <a:lnTo>
                    <a:pt x="269690" y="251400"/>
                  </a:lnTo>
                  <a:lnTo>
                    <a:pt x="284381" y="238019"/>
                  </a:lnTo>
                  <a:lnTo>
                    <a:pt x="289936" y="229537"/>
                  </a:lnTo>
                  <a:lnTo>
                    <a:pt x="291299" y="221543"/>
                  </a:lnTo>
                  <a:lnTo>
                    <a:pt x="289869" y="213874"/>
                  </a:lnTo>
                  <a:lnTo>
                    <a:pt x="286575" y="206422"/>
                  </a:lnTo>
                  <a:lnTo>
                    <a:pt x="279700" y="201454"/>
                  </a:lnTo>
                  <a:lnTo>
                    <a:pt x="259583" y="195934"/>
                  </a:lnTo>
                  <a:lnTo>
                    <a:pt x="221950" y="198415"/>
                  </a:lnTo>
                  <a:lnTo>
                    <a:pt x="201161" y="209791"/>
                  </a:lnTo>
                  <a:lnTo>
                    <a:pt x="192342" y="217738"/>
                  </a:lnTo>
                  <a:lnTo>
                    <a:pt x="182543" y="239046"/>
                  </a:lnTo>
                  <a:lnTo>
                    <a:pt x="179358" y="264114"/>
                  </a:lnTo>
                  <a:lnTo>
                    <a:pt x="189817" y="326625"/>
                  </a:lnTo>
                  <a:lnTo>
                    <a:pt x="205177" y="359451"/>
                  </a:lnTo>
                  <a:lnTo>
                    <a:pt x="221004" y="374559"/>
                  </a:lnTo>
                  <a:lnTo>
                    <a:pt x="230137" y="380226"/>
                  </a:lnTo>
                  <a:lnTo>
                    <a:pt x="252763" y="383402"/>
                  </a:lnTo>
                  <a:lnTo>
                    <a:pt x="290517" y="381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41380" y="559473"/>
              <a:ext cx="123201" cy="169654"/>
            </a:xfrm>
            <a:custGeom>
              <a:avLst/>
              <a:gdLst/>
              <a:ahLst/>
              <a:cxnLst/>
              <a:rect l="0" t="0" r="0" b="0"/>
              <a:pathLst>
                <a:path w="123201" h="169654">
                  <a:moveTo>
                    <a:pt x="102143" y="9065"/>
                  </a:moveTo>
                  <a:lnTo>
                    <a:pt x="64665" y="732"/>
                  </a:lnTo>
                  <a:lnTo>
                    <a:pt x="52592" y="0"/>
                  </a:lnTo>
                  <a:lnTo>
                    <a:pt x="32937" y="5426"/>
                  </a:lnTo>
                  <a:lnTo>
                    <a:pt x="24420" y="10149"/>
                  </a:lnTo>
                  <a:lnTo>
                    <a:pt x="11838" y="24755"/>
                  </a:lnTo>
                  <a:lnTo>
                    <a:pt x="3516" y="44114"/>
                  </a:lnTo>
                  <a:lnTo>
                    <a:pt x="0" y="82491"/>
                  </a:lnTo>
                  <a:lnTo>
                    <a:pt x="7018" y="126877"/>
                  </a:lnTo>
                  <a:lnTo>
                    <a:pt x="17361" y="147604"/>
                  </a:lnTo>
                  <a:lnTo>
                    <a:pt x="32877" y="161495"/>
                  </a:lnTo>
                  <a:lnTo>
                    <a:pt x="41927" y="166837"/>
                  </a:lnTo>
                  <a:lnTo>
                    <a:pt x="61343" y="169653"/>
                  </a:lnTo>
                  <a:lnTo>
                    <a:pt x="123200" y="156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08889" y="621181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17222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90922" y="590469"/>
              <a:ext cx="215203" cy="157055"/>
            </a:xfrm>
            <a:custGeom>
              <a:avLst/>
              <a:gdLst/>
              <a:ahLst/>
              <a:cxnLst/>
              <a:rect l="0" t="0" r="0" b="0"/>
              <a:pathLst>
                <a:path w="215203" h="157055">
                  <a:moveTo>
                    <a:pt x="0" y="41240"/>
                  </a:moveTo>
                  <a:lnTo>
                    <a:pt x="5589" y="99857"/>
                  </a:lnTo>
                  <a:lnTo>
                    <a:pt x="15619" y="138607"/>
                  </a:lnTo>
                  <a:lnTo>
                    <a:pt x="13571" y="133647"/>
                  </a:lnTo>
                  <a:lnTo>
                    <a:pt x="12299" y="86226"/>
                  </a:lnTo>
                  <a:lnTo>
                    <a:pt x="22100" y="33705"/>
                  </a:lnTo>
                  <a:lnTo>
                    <a:pt x="25262" y="22179"/>
                  </a:lnTo>
                  <a:lnTo>
                    <a:pt x="30879" y="15665"/>
                  </a:lnTo>
                  <a:lnTo>
                    <a:pt x="38134" y="12492"/>
                  </a:lnTo>
                  <a:lnTo>
                    <a:pt x="46479" y="11546"/>
                  </a:lnTo>
                  <a:lnTo>
                    <a:pt x="54383" y="15595"/>
                  </a:lnTo>
                  <a:lnTo>
                    <a:pt x="69404" y="32572"/>
                  </a:lnTo>
                  <a:lnTo>
                    <a:pt x="93729" y="91933"/>
                  </a:lnTo>
                  <a:lnTo>
                    <a:pt x="97580" y="103111"/>
                  </a:lnTo>
                  <a:lnTo>
                    <a:pt x="100149" y="105884"/>
                  </a:lnTo>
                  <a:lnTo>
                    <a:pt x="101861" y="103054"/>
                  </a:lnTo>
                  <a:lnTo>
                    <a:pt x="106003" y="46261"/>
                  </a:lnTo>
                  <a:lnTo>
                    <a:pt x="110673" y="22415"/>
                  </a:lnTo>
                  <a:lnTo>
                    <a:pt x="117066" y="13482"/>
                  </a:lnTo>
                  <a:lnTo>
                    <a:pt x="136647" y="437"/>
                  </a:lnTo>
                  <a:lnTo>
                    <a:pt x="146081" y="0"/>
                  </a:lnTo>
                  <a:lnTo>
                    <a:pt x="154709" y="3219"/>
                  </a:lnTo>
                  <a:lnTo>
                    <a:pt x="162801" y="8874"/>
                  </a:lnTo>
                  <a:lnTo>
                    <a:pt x="174911" y="24515"/>
                  </a:lnTo>
                  <a:lnTo>
                    <a:pt x="199684" y="83735"/>
                  </a:lnTo>
                  <a:lnTo>
                    <a:pt x="215202" y="133707"/>
                  </a:lnTo>
                  <a:lnTo>
                    <a:pt x="210570" y="157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34560" y="568341"/>
              <a:ext cx="188032" cy="189711"/>
            </a:xfrm>
            <a:custGeom>
              <a:avLst/>
              <a:gdLst/>
              <a:ahLst/>
              <a:cxnLst/>
              <a:rect l="0" t="0" r="0" b="0"/>
              <a:pathLst>
                <a:path w="188032" h="189711">
                  <a:moveTo>
                    <a:pt x="114331" y="84425"/>
                  </a:moveTo>
                  <a:lnTo>
                    <a:pt x="99758" y="41734"/>
                  </a:lnTo>
                  <a:lnTo>
                    <a:pt x="74928" y="5673"/>
                  </a:lnTo>
                  <a:lnTo>
                    <a:pt x="65836" y="1508"/>
                  </a:lnTo>
                  <a:lnTo>
                    <a:pt x="43255" y="0"/>
                  </a:lnTo>
                  <a:lnTo>
                    <a:pt x="33021" y="4745"/>
                  </a:lnTo>
                  <a:lnTo>
                    <a:pt x="15412" y="22496"/>
                  </a:lnTo>
                  <a:lnTo>
                    <a:pt x="6026" y="49102"/>
                  </a:lnTo>
                  <a:lnTo>
                    <a:pt x="0" y="108254"/>
                  </a:lnTo>
                  <a:lnTo>
                    <a:pt x="4546" y="145298"/>
                  </a:lnTo>
                  <a:lnTo>
                    <a:pt x="9555" y="154253"/>
                  </a:lnTo>
                  <a:lnTo>
                    <a:pt x="24481" y="167322"/>
                  </a:lnTo>
                  <a:lnTo>
                    <a:pt x="32204" y="167766"/>
                  </a:lnTo>
                  <a:lnTo>
                    <a:pt x="39692" y="164552"/>
                  </a:lnTo>
                  <a:lnTo>
                    <a:pt x="47024" y="158900"/>
                  </a:lnTo>
                  <a:lnTo>
                    <a:pt x="55171" y="140142"/>
                  </a:lnTo>
                  <a:lnTo>
                    <a:pt x="66896" y="84830"/>
                  </a:lnTo>
                  <a:lnTo>
                    <a:pt x="64921" y="59979"/>
                  </a:lnTo>
                  <a:lnTo>
                    <a:pt x="66183" y="61109"/>
                  </a:lnTo>
                  <a:lnTo>
                    <a:pt x="95583" y="117111"/>
                  </a:lnTo>
                  <a:lnTo>
                    <a:pt x="141454" y="164624"/>
                  </a:lnTo>
                  <a:lnTo>
                    <a:pt x="188031" y="189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14989" y="326383"/>
              <a:ext cx="49716" cy="431669"/>
            </a:xfrm>
            <a:custGeom>
              <a:avLst/>
              <a:gdLst/>
              <a:ahLst/>
              <a:cxnLst/>
              <a:rect l="0" t="0" r="0" b="0"/>
              <a:pathLst>
                <a:path w="49716" h="431669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5792" y="117876"/>
                  </a:lnTo>
                  <a:lnTo>
                    <a:pt x="15769" y="179039"/>
                  </a:lnTo>
                  <a:lnTo>
                    <a:pt x="28886" y="238570"/>
                  </a:lnTo>
                  <a:lnTo>
                    <a:pt x="39254" y="293736"/>
                  </a:lnTo>
                  <a:lnTo>
                    <a:pt x="46616" y="344006"/>
                  </a:lnTo>
                  <a:lnTo>
                    <a:pt x="49103" y="402914"/>
                  </a:lnTo>
                  <a:lnTo>
                    <a:pt x="4971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48974" y="554813"/>
              <a:ext cx="181627" cy="457963"/>
            </a:xfrm>
            <a:custGeom>
              <a:avLst/>
              <a:gdLst/>
              <a:ahLst/>
              <a:cxnLst/>
              <a:rect l="0" t="0" r="0" b="0"/>
              <a:pathLst>
                <a:path w="181627" h="457963">
                  <a:moveTo>
                    <a:pt x="10529" y="150596"/>
                  </a:moveTo>
                  <a:lnTo>
                    <a:pt x="4939" y="167363"/>
                  </a:lnTo>
                  <a:lnTo>
                    <a:pt x="7053" y="200148"/>
                  </a:lnTo>
                  <a:lnTo>
                    <a:pt x="17077" y="253147"/>
                  </a:lnTo>
                  <a:lnTo>
                    <a:pt x="23391" y="311796"/>
                  </a:lnTo>
                  <a:lnTo>
                    <a:pt x="35556" y="373771"/>
                  </a:lnTo>
                  <a:lnTo>
                    <a:pt x="41988" y="429903"/>
                  </a:lnTo>
                  <a:lnTo>
                    <a:pt x="47796" y="457962"/>
                  </a:lnTo>
                  <a:lnTo>
                    <a:pt x="47072" y="457282"/>
                  </a:lnTo>
                  <a:lnTo>
                    <a:pt x="45420" y="453319"/>
                  </a:lnTo>
                  <a:lnTo>
                    <a:pt x="42549" y="400626"/>
                  </a:lnTo>
                  <a:lnTo>
                    <a:pt x="33766" y="338806"/>
                  </a:lnTo>
                  <a:lnTo>
                    <a:pt x="25342" y="292020"/>
                  </a:lnTo>
                  <a:lnTo>
                    <a:pt x="22326" y="242282"/>
                  </a:lnTo>
                  <a:lnTo>
                    <a:pt x="21308" y="179842"/>
                  </a:lnTo>
                  <a:lnTo>
                    <a:pt x="21106" y="117118"/>
                  </a:lnTo>
                  <a:lnTo>
                    <a:pt x="23406" y="62008"/>
                  </a:lnTo>
                  <a:lnTo>
                    <a:pt x="32240" y="42593"/>
                  </a:lnTo>
                  <a:lnTo>
                    <a:pt x="50366" y="18509"/>
                  </a:lnTo>
                  <a:lnTo>
                    <a:pt x="76145" y="2145"/>
                  </a:lnTo>
                  <a:lnTo>
                    <a:pt x="95843" y="0"/>
                  </a:lnTo>
                  <a:lnTo>
                    <a:pt x="115126" y="4116"/>
                  </a:lnTo>
                  <a:lnTo>
                    <a:pt x="159454" y="32318"/>
                  </a:lnTo>
                  <a:lnTo>
                    <a:pt x="173423" y="48895"/>
                  </a:lnTo>
                  <a:lnTo>
                    <a:pt x="178787" y="58229"/>
                  </a:lnTo>
                  <a:lnTo>
                    <a:pt x="181626" y="77958"/>
                  </a:lnTo>
                  <a:lnTo>
                    <a:pt x="173917" y="119220"/>
                  </a:lnTo>
                  <a:lnTo>
                    <a:pt x="153307" y="150658"/>
                  </a:lnTo>
                  <a:lnTo>
                    <a:pt x="124973" y="176611"/>
                  </a:lnTo>
                  <a:lnTo>
                    <a:pt x="98438" y="185555"/>
                  </a:lnTo>
                  <a:lnTo>
                    <a:pt x="69486" y="188360"/>
                  </a:lnTo>
                  <a:lnTo>
                    <a:pt x="25424" y="183748"/>
                  </a:lnTo>
                  <a:lnTo>
                    <a:pt x="0" y="182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55571" y="599846"/>
              <a:ext cx="124756" cy="158378"/>
            </a:xfrm>
            <a:custGeom>
              <a:avLst/>
              <a:gdLst/>
              <a:ahLst/>
              <a:cxnLst/>
              <a:rect l="0" t="0" r="0" b="0"/>
              <a:pathLst>
                <a:path w="124756" h="158378">
                  <a:moveTo>
                    <a:pt x="88201" y="52920"/>
                  </a:moveTo>
                  <a:lnTo>
                    <a:pt x="88201" y="30564"/>
                  </a:lnTo>
                  <a:lnTo>
                    <a:pt x="81963" y="13348"/>
                  </a:lnTo>
                  <a:lnTo>
                    <a:pt x="77023" y="5482"/>
                  </a:lnTo>
                  <a:lnTo>
                    <a:pt x="70221" y="1408"/>
                  </a:lnTo>
                  <a:lnTo>
                    <a:pt x="53303" y="0"/>
                  </a:lnTo>
                  <a:lnTo>
                    <a:pt x="37206" y="6394"/>
                  </a:lnTo>
                  <a:lnTo>
                    <a:pt x="29638" y="11374"/>
                  </a:lnTo>
                  <a:lnTo>
                    <a:pt x="18109" y="26266"/>
                  </a:lnTo>
                  <a:lnTo>
                    <a:pt x="1176" y="64423"/>
                  </a:lnTo>
                  <a:lnTo>
                    <a:pt x="0" y="84939"/>
                  </a:lnTo>
                  <a:lnTo>
                    <a:pt x="8777" y="126705"/>
                  </a:lnTo>
                  <a:lnTo>
                    <a:pt x="23984" y="152642"/>
                  </a:lnTo>
                  <a:lnTo>
                    <a:pt x="32522" y="156836"/>
                  </a:lnTo>
                  <a:lnTo>
                    <a:pt x="54485" y="158377"/>
                  </a:lnTo>
                  <a:lnTo>
                    <a:pt x="87570" y="147078"/>
                  </a:lnTo>
                  <a:lnTo>
                    <a:pt x="114010" y="123323"/>
                  </a:lnTo>
                  <a:lnTo>
                    <a:pt x="123069" y="97858"/>
                  </a:lnTo>
                  <a:lnTo>
                    <a:pt x="124755" y="70553"/>
                  </a:lnTo>
                  <a:lnTo>
                    <a:pt x="106171" y="20653"/>
                  </a:lnTo>
                  <a:lnTo>
                    <a:pt x="98917" y="9333"/>
                  </a:lnTo>
                  <a:lnTo>
                    <a:pt x="88201" y="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31121" y="621181"/>
              <a:ext cx="17937" cy="136871"/>
            </a:xfrm>
            <a:custGeom>
              <a:avLst/>
              <a:gdLst/>
              <a:ahLst/>
              <a:cxnLst/>
              <a:rect l="0" t="0" r="0" b="0"/>
              <a:pathLst>
                <a:path w="17937" h="136871">
                  <a:moveTo>
                    <a:pt x="17936" y="0"/>
                  </a:moveTo>
                  <a:lnTo>
                    <a:pt x="6758" y="11178"/>
                  </a:lnTo>
                  <a:lnTo>
                    <a:pt x="1269" y="29145"/>
                  </a:lnTo>
                  <a:lnTo>
                    <a:pt x="0" y="52727"/>
                  </a:lnTo>
                  <a:lnTo>
                    <a:pt x="5597" y="102875"/>
                  </a:lnTo>
                  <a:lnTo>
                    <a:pt x="740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28000" y="473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22757" y="599975"/>
              <a:ext cx="147399" cy="179134"/>
            </a:xfrm>
            <a:custGeom>
              <a:avLst/>
              <a:gdLst/>
              <a:ahLst/>
              <a:cxnLst/>
              <a:rect l="0" t="0" r="0" b="0"/>
              <a:pathLst>
                <a:path w="147399" h="179134">
                  <a:moveTo>
                    <a:pt x="0" y="21206"/>
                  </a:moveTo>
                  <a:lnTo>
                    <a:pt x="11452" y="70137"/>
                  </a:lnTo>
                  <a:lnTo>
                    <a:pt x="24748" y="129267"/>
                  </a:lnTo>
                  <a:lnTo>
                    <a:pt x="24688" y="135361"/>
                  </a:lnTo>
                  <a:lnTo>
                    <a:pt x="22307" y="135914"/>
                  </a:lnTo>
                  <a:lnTo>
                    <a:pt x="18381" y="132773"/>
                  </a:lnTo>
                  <a:lnTo>
                    <a:pt x="14018" y="116805"/>
                  </a:lnTo>
                  <a:lnTo>
                    <a:pt x="11217" y="62836"/>
                  </a:lnTo>
                  <a:lnTo>
                    <a:pt x="16321" y="24182"/>
                  </a:lnTo>
                  <a:lnTo>
                    <a:pt x="21409" y="15001"/>
                  </a:lnTo>
                  <a:lnTo>
                    <a:pt x="36421" y="1681"/>
                  </a:lnTo>
                  <a:lnTo>
                    <a:pt x="44167" y="0"/>
                  </a:lnTo>
                  <a:lnTo>
                    <a:pt x="51672" y="1220"/>
                  </a:lnTo>
                  <a:lnTo>
                    <a:pt x="66248" y="8814"/>
                  </a:lnTo>
                  <a:lnTo>
                    <a:pt x="87609" y="27413"/>
                  </a:lnTo>
                  <a:lnTo>
                    <a:pt x="107586" y="55800"/>
                  </a:lnTo>
                  <a:lnTo>
                    <a:pt x="125409" y="106722"/>
                  </a:lnTo>
                  <a:lnTo>
                    <a:pt x="144196" y="168963"/>
                  </a:lnTo>
                  <a:lnTo>
                    <a:pt x="147398" y="179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23448" y="347440"/>
              <a:ext cx="41464" cy="421141"/>
            </a:xfrm>
            <a:custGeom>
              <a:avLst/>
              <a:gdLst/>
              <a:ahLst/>
              <a:cxnLst/>
              <a:rect l="0" t="0" r="0" b="0"/>
              <a:pathLst>
                <a:path w="41464" h="421141">
                  <a:moveTo>
                    <a:pt x="9879" y="0"/>
                  </a:moveTo>
                  <a:lnTo>
                    <a:pt x="1545" y="52050"/>
                  </a:lnTo>
                  <a:lnTo>
                    <a:pt x="0" y="101990"/>
                  </a:lnTo>
                  <a:lnTo>
                    <a:pt x="5067" y="155197"/>
                  </a:lnTo>
                  <a:lnTo>
                    <a:pt x="14042" y="211061"/>
                  </a:lnTo>
                  <a:lnTo>
                    <a:pt x="24110" y="268297"/>
                  </a:lnTo>
                  <a:lnTo>
                    <a:pt x="28913" y="322301"/>
                  </a:lnTo>
                  <a:lnTo>
                    <a:pt x="37771" y="382206"/>
                  </a:lnTo>
                  <a:lnTo>
                    <a:pt x="4146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28042" y="526424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7482" y="0"/>
                  </a:lnTo>
                  <a:lnTo>
                    <a:pt x="122535" y="0"/>
                  </a:lnTo>
                  <a:lnTo>
                    <a:pt x="66621" y="0"/>
                  </a:lnTo>
                  <a:lnTo>
                    <a:pt x="198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107150" y="273740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0" y="0"/>
                  </a:moveTo>
                  <a:lnTo>
                    <a:pt x="3120" y="60384"/>
                  </a:lnTo>
                  <a:lnTo>
                    <a:pt x="11453" y="121227"/>
                  </a:lnTo>
                  <a:lnTo>
                    <a:pt x="16789" y="167353"/>
                  </a:lnTo>
                  <a:lnTo>
                    <a:pt x="19160" y="215149"/>
                  </a:lnTo>
                  <a:lnTo>
                    <a:pt x="26084" y="271329"/>
                  </a:lnTo>
                  <a:lnTo>
                    <a:pt x="35545" y="334378"/>
                  </a:lnTo>
                  <a:lnTo>
                    <a:pt x="40168" y="393743"/>
                  </a:lnTo>
                  <a:lnTo>
                    <a:pt x="41730" y="453120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09572" y="1084404"/>
              <a:ext cx="157627" cy="427755"/>
            </a:xfrm>
            <a:custGeom>
              <a:avLst/>
              <a:gdLst/>
              <a:ahLst/>
              <a:cxnLst/>
              <a:rect l="0" t="0" r="0" b="0"/>
              <a:pathLst>
                <a:path w="157627" h="427755">
                  <a:moveTo>
                    <a:pt x="7236" y="10559"/>
                  </a:moveTo>
                  <a:lnTo>
                    <a:pt x="0" y="38115"/>
                  </a:lnTo>
                  <a:lnTo>
                    <a:pt x="477" y="97457"/>
                  </a:lnTo>
                  <a:lnTo>
                    <a:pt x="8353" y="148221"/>
                  </a:lnTo>
                  <a:lnTo>
                    <a:pt x="14976" y="203426"/>
                  </a:lnTo>
                  <a:lnTo>
                    <a:pt x="20058" y="261117"/>
                  </a:lnTo>
                  <a:lnTo>
                    <a:pt x="22733" y="315256"/>
                  </a:lnTo>
                  <a:lnTo>
                    <a:pt x="19237" y="365222"/>
                  </a:lnTo>
                  <a:lnTo>
                    <a:pt x="17958" y="427754"/>
                  </a:lnTo>
                  <a:lnTo>
                    <a:pt x="17781" y="369689"/>
                  </a:lnTo>
                  <a:lnTo>
                    <a:pt x="14648" y="315422"/>
                  </a:lnTo>
                  <a:lnTo>
                    <a:pt x="8700" y="259642"/>
                  </a:lnTo>
                  <a:lnTo>
                    <a:pt x="290" y="203564"/>
                  </a:lnTo>
                  <a:lnTo>
                    <a:pt x="535" y="150546"/>
                  </a:lnTo>
                  <a:lnTo>
                    <a:pt x="14759" y="94028"/>
                  </a:lnTo>
                  <a:lnTo>
                    <a:pt x="31869" y="33134"/>
                  </a:lnTo>
                  <a:lnTo>
                    <a:pt x="47940" y="6070"/>
                  </a:lnTo>
                  <a:lnTo>
                    <a:pt x="55429" y="1717"/>
                  </a:lnTo>
                  <a:lnTo>
                    <a:pt x="73109" y="0"/>
                  </a:lnTo>
                  <a:lnTo>
                    <a:pt x="102793" y="5611"/>
                  </a:lnTo>
                  <a:lnTo>
                    <a:pt x="128226" y="20271"/>
                  </a:lnTo>
                  <a:lnTo>
                    <a:pt x="140168" y="35933"/>
                  </a:lnTo>
                  <a:lnTo>
                    <a:pt x="157366" y="74583"/>
                  </a:lnTo>
                  <a:lnTo>
                    <a:pt x="157626" y="84827"/>
                  </a:lnTo>
                  <a:lnTo>
                    <a:pt x="151675" y="105568"/>
                  </a:lnTo>
                  <a:lnTo>
                    <a:pt x="129581" y="136976"/>
                  </a:lnTo>
                  <a:lnTo>
                    <a:pt x="100808" y="162920"/>
                  </a:lnTo>
                  <a:lnTo>
                    <a:pt x="90674" y="167115"/>
                  </a:lnTo>
                  <a:lnTo>
                    <a:pt x="28293" y="168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20142" y="958093"/>
              <a:ext cx="25836" cy="336913"/>
            </a:xfrm>
            <a:custGeom>
              <a:avLst/>
              <a:gdLst/>
              <a:ahLst/>
              <a:cxnLst/>
              <a:rect l="0" t="0" r="0" b="0"/>
              <a:pathLst>
                <a:path w="25836" h="336913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233" y="140781"/>
                  </a:lnTo>
                  <a:lnTo>
                    <a:pt x="9762" y="194961"/>
                  </a:lnTo>
                  <a:lnTo>
                    <a:pt x="21773" y="255190"/>
                  </a:lnTo>
                  <a:lnTo>
                    <a:pt x="25835" y="308638"/>
                  </a:lnTo>
                  <a:lnTo>
                    <a:pt x="1776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87408" y="1129029"/>
              <a:ext cx="182126" cy="176505"/>
            </a:xfrm>
            <a:custGeom>
              <a:avLst/>
              <a:gdLst/>
              <a:ahLst/>
              <a:cxnLst/>
              <a:rect l="0" t="0" r="0" b="0"/>
              <a:pathLst>
                <a:path w="182126" h="176505">
                  <a:moveTo>
                    <a:pt x="108426" y="81748"/>
                  </a:moveTo>
                  <a:lnTo>
                    <a:pt x="93772" y="28720"/>
                  </a:lnTo>
                  <a:lnTo>
                    <a:pt x="80856" y="10997"/>
                  </a:lnTo>
                  <a:lnTo>
                    <a:pt x="72498" y="2995"/>
                  </a:lnTo>
                  <a:lnTo>
                    <a:pt x="63418" y="0"/>
                  </a:lnTo>
                  <a:lnTo>
                    <a:pt x="43968" y="2911"/>
                  </a:lnTo>
                  <a:lnTo>
                    <a:pt x="26746" y="18243"/>
                  </a:lnTo>
                  <a:lnTo>
                    <a:pt x="12462" y="40655"/>
                  </a:lnTo>
                  <a:lnTo>
                    <a:pt x="2215" y="66214"/>
                  </a:lnTo>
                  <a:lnTo>
                    <a:pt x="0" y="90052"/>
                  </a:lnTo>
                  <a:lnTo>
                    <a:pt x="8110" y="133951"/>
                  </a:lnTo>
                  <a:lnTo>
                    <a:pt x="23200" y="160256"/>
                  </a:lnTo>
                  <a:lnTo>
                    <a:pt x="30552" y="164502"/>
                  </a:lnTo>
                  <a:lnTo>
                    <a:pt x="48079" y="166101"/>
                  </a:lnTo>
                  <a:lnTo>
                    <a:pt x="55326" y="162550"/>
                  </a:lnTo>
                  <a:lnTo>
                    <a:pt x="66499" y="149245"/>
                  </a:lnTo>
                  <a:lnTo>
                    <a:pt x="90587" y="91732"/>
                  </a:lnTo>
                  <a:lnTo>
                    <a:pt x="94194" y="89574"/>
                  </a:lnTo>
                  <a:lnTo>
                    <a:pt x="97768" y="92814"/>
                  </a:lnTo>
                  <a:lnTo>
                    <a:pt x="130396" y="142771"/>
                  </a:lnTo>
                  <a:lnTo>
                    <a:pt x="145096" y="156832"/>
                  </a:lnTo>
                  <a:lnTo>
                    <a:pt x="182125" y="1765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82824" y="1150533"/>
              <a:ext cx="134110" cy="179677"/>
            </a:xfrm>
            <a:custGeom>
              <a:avLst/>
              <a:gdLst/>
              <a:ahLst/>
              <a:cxnLst/>
              <a:rect l="0" t="0" r="0" b="0"/>
              <a:pathLst>
                <a:path w="134110" h="179677">
                  <a:moveTo>
                    <a:pt x="113051" y="18130"/>
                  </a:moveTo>
                  <a:lnTo>
                    <a:pt x="101873" y="6951"/>
                  </a:lnTo>
                  <a:lnTo>
                    <a:pt x="83907" y="1463"/>
                  </a:lnTo>
                  <a:lnTo>
                    <a:pt x="72565" y="0"/>
                  </a:lnTo>
                  <a:lnTo>
                    <a:pt x="53723" y="4613"/>
                  </a:lnTo>
                  <a:lnTo>
                    <a:pt x="22563" y="26638"/>
                  </a:lnTo>
                  <a:lnTo>
                    <a:pt x="11223" y="46088"/>
                  </a:lnTo>
                  <a:lnTo>
                    <a:pt x="3454" y="71500"/>
                  </a:lnTo>
                  <a:lnTo>
                    <a:pt x="0" y="102291"/>
                  </a:lnTo>
                  <a:lnTo>
                    <a:pt x="4705" y="129234"/>
                  </a:lnTo>
                  <a:lnTo>
                    <a:pt x="9235" y="141332"/>
                  </a:lnTo>
                  <a:lnTo>
                    <a:pt x="23627" y="157894"/>
                  </a:lnTo>
                  <a:lnTo>
                    <a:pt x="61462" y="178059"/>
                  </a:lnTo>
                  <a:lnTo>
                    <a:pt x="81934" y="179676"/>
                  </a:lnTo>
                  <a:lnTo>
                    <a:pt x="134109" y="165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51413" y="1120276"/>
              <a:ext cx="134447" cy="216844"/>
            </a:xfrm>
            <a:custGeom>
              <a:avLst/>
              <a:gdLst/>
              <a:ahLst/>
              <a:cxnLst/>
              <a:rect l="0" t="0" r="0" b="0"/>
              <a:pathLst>
                <a:path w="134447" h="216844">
                  <a:moveTo>
                    <a:pt x="18162" y="90501"/>
                  </a:moveTo>
                  <a:lnTo>
                    <a:pt x="76779" y="90501"/>
                  </a:lnTo>
                  <a:lnTo>
                    <a:pt x="111569" y="79322"/>
                  </a:lnTo>
                  <a:lnTo>
                    <a:pt x="127137" y="64476"/>
                  </a:lnTo>
                  <a:lnTo>
                    <a:pt x="132926" y="55603"/>
                  </a:lnTo>
                  <a:lnTo>
                    <a:pt x="134446" y="47348"/>
                  </a:lnTo>
                  <a:lnTo>
                    <a:pt x="133119" y="39506"/>
                  </a:lnTo>
                  <a:lnTo>
                    <a:pt x="125406" y="24552"/>
                  </a:lnTo>
                  <a:lnTo>
                    <a:pt x="114179" y="10108"/>
                  </a:lnTo>
                  <a:lnTo>
                    <a:pt x="95151" y="2128"/>
                  </a:lnTo>
                  <a:lnTo>
                    <a:pt x="83526" y="0"/>
                  </a:lnTo>
                  <a:lnTo>
                    <a:pt x="61250" y="3875"/>
                  </a:lnTo>
                  <a:lnTo>
                    <a:pt x="50397" y="8184"/>
                  </a:lnTo>
                  <a:lnTo>
                    <a:pt x="32098" y="25449"/>
                  </a:lnTo>
                  <a:lnTo>
                    <a:pt x="6877" y="69072"/>
                  </a:lnTo>
                  <a:lnTo>
                    <a:pt x="0" y="106508"/>
                  </a:lnTo>
                  <a:lnTo>
                    <a:pt x="3552" y="141647"/>
                  </a:lnTo>
                  <a:lnTo>
                    <a:pt x="17602" y="174285"/>
                  </a:lnTo>
                  <a:lnTo>
                    <a:pt x="42173" y="200594"/>
                  </a:lnTo>
                  <a:lnTo>
                    <a:pt x="64708" y="209621"/>
                  </a:lnTo>
                  <a:lnTo>
                    <a:pt x="102390" y="216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80145" y="1305533"/>
              <a:ext cx="62180" cy="200043"/>
            </a:xfrm>
            <a:custGeom>
              <a:avLst/>
              <a:gdLst/>
              <a:ahLst/>
              <a:cxnLst/>
              <a:rect l="0" t="0" r="0" b="0"/>
              <a:pathLst>
                <a:path w="62180" h="200043">
                  <a:moveTo>
                    <a:pt x="0" y="0"/>
                  </a:moveTo>
                  <a:lnTo>
                    <a:pt x="34747" y="37087"/>
                  </a:lnTo>
                  <a:lnTo>
                    <a:pt x="55644" y="84953"/>
                  </a:lnTo>
                  <a:lnTo>
                    <a:pt x="62179" y="148419"/>
                  </a:lnTo>
                  <a:lnTo>
                    <a:pt x="61560" y="172419"/>
                  </a:lnTo>
                  <a:lnTo>
                    <a:pt x="52642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097870" y="937036"/>
            <a:ext cx="3788390" cy="547483"/>
            <a:chOff x="6097870" y="937036"/>
            <a:chExt cx="3788390" cy="547483"/>
          </a:xfrm>
        </p:grpSpPr>
        <p:sp>
          <p:nvSpPr>
            <p:cNvPr id="39" name="Freeform 38"/>
            <p:cNvSpPr/>
            <p:nvPr/>
          </p:nvSpPr>
          <p:spPr>
            <a:xfrm>
              <a:off x="6097870" y="937036"/>
              <a:ext cx="174767" cy="449325"/>
            </a:xfrm>
            <a:custGeom>
              <a:avLst/>
              <a:gdLst/>
              <a:ahLst/>
              <a:cxnLst/>
              <a:rect l="0" t="0" r="0" b="0"/>
              <a:pathLst>
                <a:path w="174767" h="449325">
                  <a:moveTo>
                    <a:pt x="19187" y="0"/>
                  </a:moveTo>
                  <a:lnTo>
                    <a:pt x="10122" y="58617"/>
                  </a:lnTo>
                  <a:lnTo>
                    <a:pt x="10117" y="120026"/>
                  </a:lnTo>
                  <a:lnTo>
                    <a:pt x="17049" y="181550"/>
                  </a:lnTo>
                  <a:lnTo>
                    <a:pt x="18553" y="235506"/>
                  </a:lnTo>
                  <a:lnTo>
                    <a:pt x="15879" y="292828"/>
                  </a:lnTo>
                  <a:lnTo>
                    <a:pt x="13918" y="343737"/>
                  </a:lnTo>
                  <a:lnTo>
                    <a:pt x="18146" y="402861"/>
                  </a:lnTo>
                  <a:lnTo>
                    <a:pt x="13289" y="439900"/>
                  </a:lnTo>
                  <a:lnTo>
                    <a:pt x="10576" y="444175"/>
                  </a:lnTo>
                  <a:lnTo>
                    <a:pt x="7597" y="443516"/>
                  </a:lnTo>
                  <a:lnTo>
                    <a:pt x="4442" y="439567"/>
                  </a:lnTo>
                  <a:lnTo>
                    <a:pt x="0" y="411652"/>
                  </a:lnTo>
                  <a:lnTo>
                    <a:pt x="9829" y="358106"/>
                  </a:lnTo>
                  <a:lnTo>
                    <a:pt x="28517" y="315882"/>
                  </a:lnTo>
                  <a:lnTo>
                    <a:pt x="47948" y="284277"/>
                  </a:lnTo>
                  <a:lnTo>
                    <a:pt x="64725" y="269455"/>
                  </a:lnTo>
                  <a:lnTo>
                    <a:pt x="85049" y="260138"/>
                  </a:lnTo>
                  <a:lnTo>
                    <a:pt x="109680" y="255996"/>
                  </a:lnTo>
                  <a:lnTo>
                    <a:pt x="129986" y="260395"/>
                  </a:lnTo>
                  <a:lnTo>
                    <a:pt x="138676" y="264844"/>
                  </a:lnTo>
                  <a:lnTo>
                    <a:pt x="151452" y="279145"/>
                  </a:lnTo>
                  <a:lnTo>
                    <a:pt x="169186" y="316922"/>
                  </a:lnTo>
                  <a:lnTo>
                    <a:pt x="174766" y="353346"/>
                  </a:lnTo>
                  <a:lnTo>
                    <a:pt x="170829" y="388184"/>
                  </a:lnTo>
                  <a:lnTo>
                    <a:pt x="156664" y="420734"/>
                  </a:lnTo>
                  <a:lnTo>
                    <a:pt x="141120" y="435777"/>
                  </a:lnTo>
                  <a:lnTo>
                    <a:pt x="121342" y="445193"/>
                  </a:lnTo>
                  <a:lnTo>
                    <a:pt x="85070" y="449324"/>
                  </a:lnTo>
                  <a:lnTo>
                    <a:pt x="43899" y="440832"/>
                  </a:lnTo>
                  <a:lnTo>
                    <a:pt x="1918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98911" y="1155123"/>
              <a:ext cx="144530" cy="213582"/>
            </a:xfrm>
            <a:custGeom>
              <a:avLst/>
              <a:gdLst/>
              <a:ahLst/>
              <a:cxnLst/>
              <a:rect l="0" t="0" r="0" b="0"/>
              <a:pathLst>
                <a:path w="144530" h="213582">
                  <a:moveTo>
                    <a:pt x="49773" y="97768"/>
                  </a:moveTo>
                  <a:lnTo>
                    <a:pt x="92464" y="94648"/>
                  </a:lnTo>
                  <a:lnTo>
                    <a:pt x="112031" y="88192"/>
                  </a:lnTo>
                  <a:lnTo>
                    <a:pt x="128526" y="77524"/>
                  </a:lnTo>
                  <a:lnTo>
                    <a:pt x="133860" y="69064"/>
                  </a:lnTo>
                  <a:lnTo>
                    <a:pt x="139787" y="47186"/>
                  </a:lnTo>
                  <a:lnTo>
                    <a:pt x="139028" y="37140"/>
                  </a:lnTo>
                  <a:lnTo>
                    <a:pt x="131946" y="19740"/>
                  </a:lnTo>
                  <a:lnTo>
                    <a:pt x="117879" y="7326"/>
                  </a:lnTo>
                  <a:lnTo>
                    <a:pt x="109215" y="2379"/>
                  </a:lnTo>
                  <a:lnTo>
                    <a:pt x="90230" y="0"/>
                  </a:lnTo>
                  <a:lnTo>
                    <a:pt x="70093" y="4013"/>
                  </a:lnTo>
                  <a:lnTo>
                    <a:pt x="40196" y="19426"/>
                  </a:lnTo>
                  <a:lnTo>
                    <a:pt x="23679" y="32143"/>
                  </a:lnTo>
                  <a:lnTo>
                    <a:pt x="11660" y="51834"/>
                  </a:lnTo>
                  <a:lnTo>
                    <a:pt x="3588" y="76183"/>
                  </a:lnTo>
                  <a:lnTo>
                    <a:pt x="0" y="102602"/>
                  </a:lnTo>
                  <a:lnTo>
                    <a:pt x="4644" y="126823"/>
                  </a:lnTo>
                  <a:lnTo>
                    <a:pt x="26690" y="170967"/>
                  </a:lnTo>
                  <a:lnTo>
                    <a:pt x="43023" y="186063"/>
                  </a:lnTo>
                  <a:lnTo>
                    <a:pt x="82104" y="205286"/>
                  </a:lnTo>
                  <a:lnTo>
                    <a:pt x="144529" y="213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92788" y="1185807"/>
              <a:ext cx="129638" cy="190512"/>
            </a:xfrm>
            <a:custGeom>
              <a:avLst/>
              <a:gdLst/>
              <a:ahLst/>
              <a:cxnLst/>
              <a:rect l="0" t="0" r="0" b="0"/>
              <a:pathLst>
                <a:path w="129638" h="190512">
                  <a:moveTo>
                    <a:pt x="129637" y="24970"/>
                  </a:moveTo>
                  <a:lnTo>
                    <a:pt x="111656" y="9329"/>
                  </a:lnTo>
                  <a:lnTo>
                    <a:pt x="94739" y="1250"/>
                  </a:lnTo>
                  <a:lnTo>
                    <a:pt x="75522" y="0"/>
                  </a:lnTo>
                  <a:lnTo>
                    <a:pt x="56453" y="4513"/>
                  </a:lnTo>
                  <a:lnTo>
                    <a:pt x="40179" y="14318"/>
                  </a:lnTo>
                  <a:lnTo>
                    <a:pt x="17863" y="38581"/>
                  </a:lnTo>
                  <a:lnTo>
                    <a:pt x="2022" y="67997"/>
                  </a:lnTo>
                  <a:lnTo>
                    <a:pt x="0" y="91666"/>
                  </a:lnTo>
                  <a:lnTo>
                    <a:pt x="8233" y="139400"/>
                  </a:lnTo>
                  <a:lnTo>
                    <a:pt x="23346" y="166370"/>
                  </a:lnTo>
                  <a:lnTo>
                    <a:pt x="39113" y="178671"/>
                  </a:lnTo>
                  <a:lnTo>
                    <a:pt x="58988" y="186868"/>
                  </a:lnTo>
                  <a:lnTo>
                    <a:pt x="83419" y="190511"/>
                  </a:lnTo>
                  <a:lnTo>
                    <a:pt x="103637" y="185891"/>
                  </a:lnTo>
                  <a:lnTo>
                    <a:pt x="129637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19947" y="1215872"/>
              <a:ext cx="165691" cy="163539"/>
            </a:xfrm>
            <a:custGeom>
              <a:avLst/>
              <a:gdLst/>
              <a:ahLst/>
              <a:cxnLst/>
              <a:rect l="0" t="0" r="0" b="0"/>
              <a:pathLst>
                <a:path w="165691" h="163539">
                  <a:moveTo>
                    <a:pt x="123576" y="68604"/>
                  </a:moveTo>
                  <a:lnTo>
                    <a:pt x="114001" y="30086"/>
                  </a:lnTo>
                  <a:lnTo>
                    <a:pt x="103333" y="12101"/>
                  </a:lnTo>
                  <a:lnTo>
                    <a:pt x="94873" y="6369"/>
                  </a:lnTo>
                  <a:lnTo>
                    <a:pt x="72994" y="0"/>
                  </a:lnTo>
                  <a:lnTo>
                    <a:pt x="62949" y="641"/>
                  </a:lnTo>
                  <a:lnTo>
                    <a:pt x="45548" y="7593"/>
                  </a:lnTo>
                  <a:lnTo>
                    <a:pt x="22598" y="30250"/>
                  </a:lnTo>
                  <a:lnTo>
                    <a:pt x="6569" y="59190"/>
                  </a:lnTo>
                  <a:lnTo>
                    <a:pt x="0" y="101170"/>
                  </a:lnTo>
                  <a:lnTo>
                    <a:pt x="3643" y="139475"/>
                  </a:lnTo>
                  <a:lnTo>
                    <a:pt x="8526" y="148606"/>
                  </a:lnTo>
                  <a:lnTo>
                    <a:pt x="23310" y="161872"/>
                  </a:lnTo>
                  <a:lnTo>
                    <a:pt x="32165" y="163538"/>
                  </a:lnTo>
                  <a:lnTo>
                    <a:pt x="51363" y="159150"/>
                  </a:lnTo>
                  <a:lnTo>
                    <a:pt x="68475" y="146282"/>
                  </a:lnTo>
                  <a:lnTo>
                    <a:pt x="82709" y="128864"/>
                  </a:lnTo>
                  <a:lnTo>
                    <a:pt x="92935" y="109424"/>
                  </a:lnTo>
                  <a:lnTo>
                    <a:pt x="101796" y="68132"/>
                  </a:lnTo>
                  <a:lnTo>
                    <a:pt x="104377" y="68289"/>
                  </a:lnTo>
                  <a:lnTo>
                    <a:pt x="110364" y="77823"/>
                  </a:lnTo>
                  <a:lnTo>
                    <a:pt x="132783" y="122461"/>
                  </a:lnTo>
                  <a:lnTo>
                    <a:pt x="165690" y="152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08889" y="1189720"/>
              <a:ext cx="142438" cy="195131"/>
            </a:xfrm>
            <a:custGeom>
              <a:avLst/>
              <a:gdLst/>
              <a:ahLst/>
              <a:cxnLst/>
              <a:rect l="0" t="0" r="0" b="0"/>
              <a:pathLst>
                <a:path w="142438" h="19513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33397"/>
                  </a:lnTo>
                  <a:lnTo>
                    <a:pt x="27198" y="166257"/>
                  </a:lnTo>
                  <a:lnTo>
                    <a:pt x="38555" y="183466"/>
                  </a:lnTo>
                  <a:lnTo>
                    <a:pt x="47198" y="188991"/>
                  </a:lnTo>
                  <a:lnTo>
                    <a:pt x="69281" y="195130"/>
                  </a:lnTo>
                  <a:lnTo>
                    <a:pt x="79381" y="194427"/>
                  </a:lnTo>
                  <a:lnTo>
                    <a:pt x="96842" y="187408"/>
                  </a:lnTo>
                  <a:lnTo>
                    <a:pt x="119826" y="164712"/>
                  </a:lnTo>
                  <a:lnTo>
                    <a:pt x="135865" y="130172"/>
                  </a:lnTo>
                  <a:lnTo>
                    <a:pt x="142437" y="90302"/>
                  </a:lnTo>
                  <a:lnTo>
                    <a:pt x="136507" y="33411"/>
                  </a:lnTo>
                  <a:lnTo>
                    <a:pt x="13467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32711" y="1171590"/>
              <a:ext cx="164095" cy="210803"/>
            </a:xfrm>
            <a:custGeom>
              <a:avLst/>
              <a:gdLst/>
              <a:ahLst/>
              <a:cxnLst/>
              <a:rect l="0" t="0" r="0" b="0"/>
              <a:pathLst>
                <a:path w="164095" h="210803">
                  <a:moveTo>
                    <a:pt x="79310" y="18130"/>
                  </a:moveTo>
                  <a:lnTo>
                    <a:pt x="68131" y="6951"/>
                  </a:lnTo>
                  <a:lnTo>
                    <a:pt x="50165" y="1463"/>
                  </a:lnTo>
                  <a:lnTo>
                    <a:pt x="38822" y="0"/>
                  </a:lnTo>
                  <a:lnTo>
                    <a:pt x="19981" y="4613"/>
                  </a:lnTo>
                  <a:lnTo>
                    <a:pt x="11681" y="9118"/>
                  </a:lnTo>
                  <a:lnTo>
                    <a:pt x="6148" y="16801"/>
                  </a:lnTo>
                  <a:lnTo>
                    <a:pt x="0" y="37816"/>
                  </a:lnTo>
                  <a:lnTo>
                    <a:pt x="700" y="47632"/>
                  </a:lnTo>
                  <a:lnTo>
                    <a:pt x="7717" y="64777"/>
                  </a:lnTo>
                  <a:lnTo>
                    <a:pt x="15203" y="70285"/>
                  </a:lnTo>
                  <a:lnTo>
                    <a:pt x="36001" y="76405"/>
                  </a:lnTo>
                  <a:lnTo>
                    <a:pt x="98013" y="86895"/>
                  </a:lnTo>
                  <a:lnTo>
                    <a:pt x="119208" y="98995"/>
                  </a:lnTo>
                  <a:lnTo>
                    <a:pt x="159274" y="139826"/>
                  </a:lnTo>
                  <a:lnTo>
                    <a:pt x="163035" y="148394"/>
                  </a:lnTo>
                  <a:lnTo>
                    <a:pt x="164094" y="167272"/>
                  </a:lnTo>
                  <a:lnTo>
                    <a:pt x="157546" y="184241"/>
                  </a:lnTo>
                  <a:lnTo>
                    <a:pt x="152524" y="192041"/>
                  </a:lnTo>
                  <a:lnTo>
                    <a:pt x="137586" y="203828"/>
                  </a:lnTo>
                  <a:lnTo>
                    <a:pt x="128689" y="208609"/>
                  </a:lnTo>
                  <a:lnTo>
                    <a:pt x="109445" y="210802"/>
                  </a:lnTo>
                  <a:lnTo>
                    <a:pt x="89193" y="206707"/>
                  </a:lnTo>
                  <a:lnTo>
                    <a:pt x="53836" y="188134"/>
                  </a:lnTo>
                  <a:lnTo>
                    <a:pt x="37196" y="176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25636" y="1165667"/>
              <a:ext cx="139069" cy="234624"/>
            </a:xfrm>
            <a:custGeom>
              <a:avLst/>
              <a:gdLst/>
              <a:ahLst/>
              <a:cxnLst/>
              <a:rect l="0" t="0" r="0" b="0"/>
              <a:pathLst>
                <a:path w="139069" h="234624">
                  <a:moveTo>
                    <a:pt x="2198" y="97752"/>
                  </a:moveTo>
                  <a:lnTo>
                    <a:pt x="39676" y="106085"/>
                  </a:lnTo>
                  <a:lnTo>
                    <a:pt x="63309" y="104965"/>
                  </a:lnTo>
                  <a:lnTo>
                    <a:pt x="95174" y="91181"/>
                  </a:lnTo>
                  <a:lnTo>
                    <a:pt x="112151" y="78844"/>
                  </a:lnTo>
                  <a:lnTo>
                    <a:pt x="121255" y="59323"/>
                  </a:lnTo>
                  <a:lnTo>
                    <a:pt x="123684" y="47566"/>
                  </a:lnTo>
                  <a:lnTo>
                    <a:pt x="122963" y="37389"/>
                  </a:lnTo>
                  <a:lnTo>
                    <a:pt x="115922" y="19841"/>
                  </a:lnTo>
                  <a:lnTo>
                    <a:pt x="101875" y="7363"/>
                  </a:lnTo>
                  <a:lnTo>
                    <a:pt x="93216" y="2398"/>
                  </a:lnTo>
                  <a:lnTo>
                    <a:pt x="74236" y="0"/>
                  </a:lnTo>
                  <a:lnTo>
                    <a:pt x="55272" y="4004"/>
                  </a:lnTo>
                  <a:lnTo>
                    <a:pt x="39045" y="13582"/>
                  </a:lnTo>
                  <a:lnTo>
                    <a:pt x="16755" y="37718"/>
                  </a:lnTo>
                  <a:lnTo>
                    <a:pt x="922" y="72685"/>
                  </a:lnTo>
                  <a:lnTo>
                    <a:pt x="0" y="118271"/>
                  </a:lnTo>
                  <a:lnTo>
                    <a:pt x="12725" y="157644"/>
                  </a:lnTo>
                  <a:lnTo>
                    <a:pt x="31314" y="185948"/>
                  </a:lnTo>
                  <a:lnTo>
                    <a:pt x="57228" y="209152"/>
                  </a:lnTo>
                  <a:lnTo>
                    <a:pt x="87134" y="225256"/>
                  </a:lnTo>
                  <a:lnTo>
                    <a:pt x="139068" y="234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11799" y="1042321"/>
              <a:ext cx="15983" cy="368498"/>
            </a:xfrm>
            <a:custGeom>
              <a:avLst/>
              <a:gdLst/>
              <a:ahLst/>
              <a:cxnLst/>
              <a:rect l="0" t="0" r="0" b="0"/>
              <a:pathLst>
                <a:path w="15983" h="36849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60" y="85425"/>
                  </a:lnTo>
                  <a:lnTo>
                    <a:pt x="12621" y="143433"/>
                  </a:lnTo>
                  <a:lnTo>
                    <a:pt x="15428" y="199951"/>
                  </a:lnTo>
                  <a:lnTo>
                    <a:pt x="15982" y="256175"/>
                  </a:lnTo>
                  <a:lnTo>
                    <a:pt x="8855" y="312342"/>
                  </a:lnTo>
                  <a:lnTo>
                    <a:pt x="558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18427" y="1110431"/>
              <a:ext cx="235066" cy="286981"/>
            </a:xfrm>
            <a:custGeom>
              <a:avLst/>
              <a:gdLst/>
              <a:ahLst/>
              <a:cxnLst/>
              <a:rect l="0" t="0" r="0" b="0"/>
              <a:pathLst>
                <a:path w="235066" h="286981">
                  <a:moveTo>
                    <a:pt x="130588" y="5589"/>
                  </a:moveTo>
                  <a:lnTo>
                    <a:pt x="108231" y="0"/>
                  </a:lnTo>
                  <a:lnTo>
                    <a:pt x="99306" y="693"/>
                  </a:lnTo>
                  <a:lnTo>
                    <a:pt x="74396" y="12847"/>
                  </a:lnTo>
                  <a:lnTo>
                    <a:pt x="55311" y="24803"/>
                  </a:lnTo>
                  <a:lnTo>
                    <a:pt x="41369" y="41035"/>
                  </a:lnTo>
                  <a:lnTo>
                    <a:pt x="15261" y="100685"/>
                  </a:lnTo>
                  <a:lnTo>
                    <a:pt x="832" y="142527"/>
                  </a:lnTo>
                  <a:lnTo>
                    <a:pt x="0" y="163546"/>
                  </a:lnTo>
                  <a:lnTo>
                    <a:pt x="15326" y="226690"/>
                  </a:lnTo>
                  <a:lnTo>
                    <a:pt x="23209" y="246576"/>
                  </a:lnTo>
                  <a:lnTo>
                    <a:pt x="34511" y="263213"/>
                  </a:lnTo>
                  <a:lnTo>
                    <a:pt x="50453" y="275287"/>
                  </a:lnTo>
                  <a:lnTo>
                    <a:pt x="70406" y="283382"/>
                  </a:lnTo>
                  <a:lnTo>
                    <a:pt x="94872" y="286980"/>
                  </a:lnTo>
                  <a:lnTo>
                    <a:pt x="134954" y="277827"/>
                  </a:lnTo>
                  <a:lnTo>
                    <a:pt x="165287" y="260298"/>
                  </a:lnTo>
                  <a:lnTo>
                    <a:pt x="210965" y="219538"/>
                  </a:lnTo>
                  <a:lnTo>
                    <a:pt x="226673" y="192984"/>
                  </a:lnTo>
                  <a:lnTo>
                    <a:pt x="234055" y="144164"/>
                  </a:lnTo>
                  <a:lnTo>
                    <a:pt x="235065" y="117091"/>
                  </a:lnTo>
                  <a:lnTo>
                    <a:pt x="229275" y="95700"/>
                  </a:lnTo>
                  <a:lnTo>
                    <a:pt x="193180" y="39886"/>
                  </a:lnTo>
                  <a:lnTo>
                    <a:pt x="178294" y="25512"/>
                  </a:lnTo>
                  <a:lnTo>
                    <a:pt x="159979" y="15224"/>
                  </a:lnTo>
                  <a:lnTo>
                    <a:pt x="152522" y="13182"/>
                  </a:lnTo>
                  <a:lnTo>
                    <a:pt x="146380" y="12991"/>
                  </a:lnTo>
                  <a:lnTo>
                    <a:pt x="130588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98353" y="1031792"/>
              <a:ext cx="156031" cy="379952"/>
            </a:xfrm>
            <a:custGeom>
              <a:avLst/>
              <a:gdLst/>
              <a:ahLst/>
              <a:cxnLst/>
              <a:rect l="0" t="0" r="0" b="0"/>
              <a:pathLst>
                <a:path w="156031" h="379952">
                  <a:moveTo>
                    <a:pt x="19160" y="0"/>
                  </a:moveTo>
                  <a:lnTo>
                    <a:pt x="13093" y="34792"/>
                  </a:lnTo>
                  <a:lnTo>
                    <a:pt x="17615" y="96777"/>
                  </a:lnTo>
                  <a:lnTo>
                    <a:pt x="18855" y="159757"/>
                  </a:lnTo>
                  <a:lnTo>
                    <a:pt x="19069" y="208643"/>
                  </a:lnTo>
                  <a:lnTo>
                    <a:pt x="19142" y="269158"/>
                  </a:lnTo>
                  <a:lnTo>
                    <a:pt x="19157" y="326172"/>
                  </a:lnTo>
                  <a:lnTo>
                    <a:pt x="13570" y="376905"/>
                  </a:lnTo>
                  <a:lnTo>
                    <a:pt x="10754" y="379951"/>
                  </a:lnTo>
                  <a:lnTo>
                    <a:pt x="7706" y="377303"/>
                  </a:lnTo>
                  <a:lnTo>
                    <a:pt x="4505" y="370859"/>
                  </a:lnTo>
                  <a:lnTo>
                    <a:pt x="0" y="339431"/>
                  </a:lnTo>
                  <a:lnTo>
                    <a:pt x="4254" y="300484"/>
                  </a:lnTo>
                  <a:lnTo>
                    <a:pt x="18512" y="264897"/>
                  </a:lnTo>
                  <a:lnTo>
                    <a:pt x="37556" y="237716"/>
                  </a:lnTo>
                  <a:lnTo>
                    <a:pt x="63605" y="220433"/>
                  </a:lnTo>
                  <a:lnTo>
                    <a:pt x="86487" y="218073"/>
                  </a:lnTo>
                  <a:lnTo>
                    <a:pt x="99139" y="219082"/>
                  </a:lnTo>
                  <a:lnTo>
                    <a:pt x="119437" y="229561"/>
                  </a:lnTo>
                  <a:lnTo>
                    <a:pt x="135088" y="245917"/>
                  </a:lnTo>
                  <a:lnTo>
                    <a:pt x="145943" y="264884"/>
                  </a:lnTo>
                  <a:lnTo>
                    <a:pt x="154038" y="312892"/>
                  </a:lnTo>
                  <a:lnTo>
                    <a:pt x="15603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29327" y="1221413"/>
              <a:ext cx="156684" cy="157821"/>
            </a:xfrm>
            <a:custGeom>
              <a:avLst/>
              <a:gdLst/>
              <a:ahLst/>
              <a:cxnLst/>
              <a:rect l="0" t="0" r="0" b="0"/>
              <a:pathLst>
                <a:path w="156684" h="157821">
                  <a:moveTo>
                    <a:pt x="82984" y="84120"/>
                  </a:moveTo>
                  <a:lnTo>
                    <a:pt x="88573" y="67353"/>
                  </a:lnTo>
                  <a:lnTo>
                    <a:pt x="86460" y="34568"/>
                  </a:lnTo>
                  <a:lnTo>
                    <a:pt x="78290" y="14914"/>
                  </a:lnTo>
                  <a:lnTo>
                    <a:pt x="72835" y="6397"/>
                  </a:lnTo>
                  <a:lnTo>
                    <a:pt x="65690" y="1889"/>
                  </a:lnTo>
                  <a:lnTo>
                    <a:pt x="48392" y="0"/>
                  </a:lnTo>
                  <a:lnTo>
                    <a:pt x="32125" y="6179"/>
                  </a:lnTo>
                  <a:lnTo>
                    <a:pt x="24511" y="11103"/>
                  </a:lnTo>
                  <a:lnTo>
                    <a:pt x="12932" y="25932"/>
                  </a:lnTo>
                  <a:lnTo>
                    <a:pt x="5056" y="45390"/>
                  </a:lnTo>
                  <a:lnTo>
                    <a:pt x="0" y="96010"/>
                  </a:lnTo>
                  <a:lnTo>
                    <a:pt x="1649" y="122160"/>
                  </a:lnTo>
                  <a:lnTo>
                    <a:pt x="10180" y="145480"/>
                  </a:lnTo>
                  <a:lnTo>
                    <a:pt x="16900" y="151933"/>
                  </a:lnTo>
                  <a:lnTo>
                    <a:pt x="24890" y="155065"/>
                  </a:lnTo>
                  <a:lnTo>
                    <a:pt x="33726" y="155983"/>
                  </a:lnTo>
                  <a:lnTo>
                    <a:pt x="40787" y="153086"/>
                  </a:lnTo>
                  <a:lnTo>
                    <a:pt x="51751" y="140508"/>
                  </a:lnTo>
                  <a:lnTo>
                    <a:pt x="75688" y="83525"/>
                  </a:lnTo>
                  <a:lnTo>
                    <a:pt x="79290" y="80214"/>
                  </a:lnTo>
                  <a:lnTo>
                    <a:pt x="82861" y="81516"/>
                  </a:lnTo>
                  <a:lnTo>
                    <a:pt x="89948" y="92321"/>
                  </a:lnTo>
                  <a:lnTo>
                    <a:pt x="107149" y="124735"/>
                  </a:lnTo>
                  <a:lnTo>
                    <a:pt x="120630" y="138436"/>
                  </a:lnTo>
                  <a:lnTo>
                    <a:pt x="156683" y="1578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59710" y="1178642"/>
              <a:ext cx="148888" cy="221403"/>
            </a:xfrm>
            <a:custGeom>
              <a:avLst/>
              <a:gdLst/>
              <a:ahLst/>
              <a:cxnLst/>
              <a:rect l="0" t="0" r="0" b="0"/>
              <a:pathLst>
                <a:path w="148888" h="221403">
                  <a:moveTo>
                    <a:pt x="115813" y="21606"/>
                  </a:moveTo>
                  <a:lnTo>
                    <a:pt x="110224" y="4839"/>
                  </a:lnTo>
                  <a:lnTo>
                    <a:pt x="103898" y="1069"/>
                  </a:lnTo>
                  <a:lnTo>
                    <a:pt x="84392" y="0"/>
                  </a:lnTo>
                  <a:lnTo>
                    <a:pt x="52690" y="5976"/>
                  </a:lnTo>
                  <a:lnTo>
                    <a:pt x="26660" y="20744"/>
                  </a:lnTo>
                  <a:lnTo>
                    <a:pt x="4130" y="39938"/>
                  </a:lnTo>
                  <a:lnTo>
                    <a:pt x="1583" y="46696"/>
                  </a:lnTo>
                  <a:lnTo>
                    <a:pt x="2225" y="53540"/>
                  </a:lnTo>
                  <a:lnTo>
                    <a:pt x="4992" y="60443"/>
                  </a:lnTo>
                  <a:lnTo>
                    <a:pt x="20546" y="71233"/>
                  </a:lnTo>
                  <a:lnTo>
                    <a:pt x="43057" y="78757"/>
                  </a:lnTo>
                  <a:lnTo>
                    <a:pt x="92516" y="89827"/>
                  </a:lnTo>
                  <a:lnTo>
                    <a:pt x="103791" y="95163"/>
                  </a:lnTo>
                  <a:lnTo>
                    <a:pt x="119439" y="110450"/>
                  </a:lnTo>
                  <a:lnTo>
                    <a:pt x="144606" y="148860"/>
                  </a:lnTo>
                  <a:lnTo>
                    <a:pt x="148887" y="172530"/>
                  </a:lnTo>
                  <a:lnTo>
                    <a:pt x="148391" y="185393"/>
                  </a:lnTo>
                  <a:lnTo>
                    <a:pt x="144551" y="196308"/>
                  </a:lnTo>
                  <a:lnTo>
                    <a:pt x="130925" y="214675"/>
                  </a:lnTo>
                  <a:lnTo>
                    <a:pt x="121208" y="219339"/>
                  </a:lnTo>
                  <a:lnTo>
                    <a:pt x="97933" y="221402"/>
                  </a:lnTo>
                  <a:lnTo>
                    <a:pt x="64112" y="215986"/>
                  </a:lnTo>
                  <a:lnTo>
                    <a:pt x="22105" y="191974"/>
                  </a:lnTo>
                  <a:lnTo>
                    <a:pt x="0" y="179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48771" y="1197304"/>
              <a:ext cx="181762" cy="226921"/>
            </a:xfrm>
            <a:custGeom>
              <a:avLst/>
              <a:gdLst/>
              <a:ahLst/>
              <a:cxnLst/>
              <a:rect l="0" t="0" r="0" b="0"/>
              <a:pathLst>
                <a:path w="181762" h="226921">
                  <a:moveTo>
                    <a:pt x="132120" y="24001"/>
                  </a:moveTo>
                  <a:lnTo>
                    <a:pt x="114140" y="8360"/>
                  </a:lnTo>
                  <a:lnTo>
                    <a:pt x="97222" y="282"/>
                  </a:lnTo>
                  <a:lnTo>
                    <a:pt x="87798" y="0"/>
                  </a:lnTo>
                  <a:lnTo>
                    <a:pt x="67968" y="5925"/>
                  </a:lnTo>
                  <a:lnTo>
                    <a:pt x="37073" y="28004"/>
                  </a:lnTo>
                  <a:lnTo>
                    <a:pt x="11281" y="62362"/>
                  </a:lnTo>
                  <a:lnTo>
                    <a:pt x="0" y="102178"/>
                  </a:lnTo>
                  <a:lnTo>
                    <a:pt x="2246" y="138022"/>
                  </a:lnTo>
                  <a:lnTo>
                    <a:pt x="21891" y="187640"/>
                  </a:lnTo>
                  <a:lnTo>
                    <a:pt x="34777" y="206304"/>
                  </a:lnTo>
                  <a:lnTo>
                    <a:pt x="51421" y="219278"/>
                  </a:lnTo>
                  <a:lnTo>
                    <a:pt x="60773" y="224376"/>
                  </a:lnTo>
                  <a:lnTo>
                    <a:pt x="80523" y="226920"/>
                  </a:lnTo>
                  <a:lnTo>
                    <a:pt x="102169" y="222982"/>
                  </a:lnTo>
                  <a:lnTo>
                    <a:pt x="138324" y="207611"/>
                  </a:lnTo>
                  <a:lnTo>
                    <a:pt x="156714" y="194903"/>
                  </a:lnTo>
                  <a:lnTo>
                    <a:pt x="169567" y="178336"/>
                  </a:lnTo>
                  <a:lnTo>
                    <a:pt x="174632" y="169005"/>
                  </a:lnTo>
                  <a:lnTo>
                    <a:pt x="181761" y="127927"/>
                  </a:lnTo>
                  <a:lnTo>
                    <a:pt x="178284" y="89889"/>
                  </a:lnTo>
                  <a:lnTo>
                    <a:pt x="164255" y="56392"/>
                  </a:lnTo>
                  <a:lnTo>
                    <a:pt x="145281" y="29829"/>
                  </a:lnTo>
                  <a:lnTo>
                    <a:pt x="138555" y="25547"/>
                  </a:lnTo>
                  <a:lnTo>
                    <a:pt x="131731" y="23862"/>
                  </a:lnTo>
                  <a:lnTo>
                    <a:pt x="111063" y="24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86176" y="1197625"/>
              <a:ext cx="136871" cy="223723"/>
            </a:xfrm>
            <a:custGeom>
              <a:avLst/>
              <a:gdLst/>
              <a:ahLst/>
              <a:cxnLst/>
              <a:rect l="0" t="0" r="0" b="0"/>
              <a:pathLst>
                <a:path w="136871" h="223723">
                  <a:moveTo>
                    <a:pt x="0" y="44737"/>
                  </a:moveTo>
                  <a:lnTo>
                    <a:pt x="3119" y="98882"/>
                  </a:lnTo>
                  <a:lnTo>
                    <a:pt x="9065" y="153828"/>
                  </a:lnTo>
                  <a:lnTo>
                    <a:pt x="16305" y="193148"/>
                  </a:lnTo>
                  <a:lnTo>
                    <a:pt x="12016" y="161227"/>
                  </a:lnTo>
                  <a:lnTo>
                    <a:pt x="10822" y="104532"/>
                  </a:lnTo>
                  <a:lnTo>
                    <a:pt x="12926" y="43377"/>
                  </a:lnTo>
                  <a:lnTo>
                    <a:pt x="21732" y="22296"/>
                  </a:lnTo>
                  <a:lnTo>
                    <a:pt x="36565" y="8247"/>
                  </a:lnTo>
                  <a:lnTo>
                    <a:pt x="45433" y="2863"/>
                  </a:lnTo>
                  <a:lnTo>
                    <a:pt x="64647" y="0"/>
                  </a:lnTo>
                  <a:lnTo>
                    <a:pt x="74683" y="875"/>
                  </a:lnTo>
                  <a:lnTo>
                    <a:pt x="83714" y="6137"/>
                  </a:lnTo>
                  <a:lnTo>
                    <a:pt x="99987" y="24462"/>
                  </a:lnTo>
                  <a:lnTo>
                    <a:pt x="116713" y="55497"/>
                  </a:lnTo>
                  <a:lnTo>
                    <a:pt x="128193" y="116272"/>
                  </a:lnTo>
                  <a:lnTo>
                    <a:pt x="135728" y="178030"/>
                  </a:lnTo>
                  <a:lnTo>
                    <a:pt x="136870" y="223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50129" y="1224546"/>
              <a:ext cx="236131" cy="259973"/>
            </a:xfrm>
            <a:custGeom>
              <a:avLst/>
              <a:gdLst/>
              <a:ahLst/>
              <a:cxnLst/>
              <a:rect l="0" t="0" r="0" b="0"/>
              <a:pathLst>
                <a:path w="236131" h="259973">
                  <a:moveTo>
                    <a:pt x="36089" y="112573"/>
                  </a:moveTo>
                  <a:lnTo>
                    <a:pt x="89964" y="93445"/>
                  </a:lnTo>
                  <a:lnTo>
                    <a:pt x="110336" y="82234"/>
                  </a:lnTo>
                  <a:lnTo>
                    <a:pt x="124849" y="66334"/>
                  </a:lnTo>
                  <a:lnTo>
                    <a:pt x="130357" y="57180"/>
                  </a:lnTo>
                  <a:lnTo>
                    <a:pt x="131690" y="47568"/>
                  </a:lnTo>
                  <a:lnTo>
                    <a:pt x="126931" y="27530"/>
                  </a:lnTo>
                  <a:lnTo>
                    <a:pt x="113898" y="13165"/>
                  </a:lnTo>
                  <a:lnTo>
                    <a:pt x="105509" y="7696"/>
                  </a:lnTo>
                  <a:lnTo>
                    <a:pt x="71346" y="0"/>
                  </a:lnTo>
                  <a:lnTo>
                    <a:pt x="51368" y="4439"/>
                  </a:lnTo>
                  <a:lnTo>
                    <a:pt x="42766" y="8898"/>
                  </a:lnTo>
                  <a:lnTo>
                    <a:pt x="30087" y="23211"/>
                  </a:lnTo>
                  <a:lnTo>
                    <a:pt x="8609" y="72339"/>
                  </a:lnTo>
                  <a:lnTo>
                    <a:pt x="0" y="110660"/>
                  </a:lnTo>
                  <a:lnTo>
                    <a:pt x="1722" y="137849"/>
                  </a:lnTo>
                  <a:lnTo>
                    <a:pt x="14857" y="173874"/>
                  </a:lnTo>
                  <a:lnTo>
                    <a:pt x="33568" y="201186"/>
                  </a:lnTo>
                  <a:lnTo>
                    <a:pt x="70425" y="231375"/>
                  </a:lnTo>
                  <a:lnTo>
                    <a:pt x="108134" y="250459"/>
                  </a:lnTo>
                  <a:lnTo>
                    <a:pt x="165916" y="258093"/>
                  </a:lnTo>
                  <a:lnTo>
                    <a:pt x="206747" y="259415"/>
                  </a:lnTo>
                  <a:lnTo>
                    <a:pt x="236130" y="259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926511" y="1646908"/>
            <a:ext cx="961091" cy="293036"/>
            <a:chOff x="4926511" y="1646908"/>
            <a:chExt cx="961091" cy="293036"/>
          </a:xfrm>
        </p:grpSpPr>
        <p:sp>
          <p:nvSpPr>
            <p:cNvPr id="55" name="Freeform 54"/>
            <p:cNvSpPr/>
            <p:nvPr/>
          </p:nvSpPr>
          <p:spPr>
            <a:xfrm>
              <a:off x="4926511" y="1646908"/>
              <a:ext cx="264039" cy="269279"/>
            </a:xfrm>
            <a:custGeom>
              <a:avLst/>
              <a:gdLst/>
              <a:ahLst/>
              <a:cxnLst/>
              <a:rect l="0" t="0" r="0" b="0"/>
              <a:pathLst>
                <a:path w="264039" h="269279">
                  <a:moveTo>
                    <a:pt x="21883" y="6066"/>
                  </a:moveTo>
                  <a:lnTo>
                    <a:pt x="70813" y="6066"/>
                  </a:lnTo>
                  <a:lnTo>
                    <a:pt x="129944" y="6066"/>
                  </a:lnTo>
                  <a:lnTo>
                    <a:pt x="186684" y="0"/>
                  </a:lnTo>
                  <a:lnTo>
                    <a:pt x="214841" y="2590"/>
                  </a:lnTo>
                  <a:lnTo>
                    <a:pt x="221881" y="6088"/>
                  </a:lnTo>
                  <a:lnTo>
                    <a:pt x="224235" y="10760"/>
                  </a:lnTo>
                  <a:lnTo>
                    <a:pt x="223464" y="16214"/>
                  </a:lnTo>
                  <a:lnTo>
                    <a:pt x="211202" y="40658"/>
                  </a:lnTo>
                  <a:lnTo>
                    <a:pt x="157812" y="101086"/>
                  </a:lnTo>
                  <a:lnTo>
                    <a:pt x="104564" y="154951"/>
                  </a:lnTo>
                  <a:lnTo>
                    <a:pt x="42803" y="211177"/>
                  </a:lnTo>
                  <a:lnTo>
                    <a:pt x="10374" y="241987"/>
                  </a:lnTo>
                  <a:lnTo>
                    <a:pt x="0" y="260658"/>
                  </a:lnTo>
                  <a:lnTo>
                    <a:pt x="1445" y="265871"/>
                  </a:lnTo>
                  <a:lnTo>
                    <a:pt x="7088" y="268177"/>
                  </a:lnTo>
                  <a:lnTo>
                    <a:pt x="63868" y="269133"/>
                  </a:lnTo>
                  <a:lnTo>
                    <a:pt x="122290" y="266130"/>
                  </a:lnTo>
                  <a:lnTo>
                    <a:pt x="147226" y="263200"/>
                  </a:lnTo>
                  <a:lnTo>
                    <a:pt x="201363" y="267731"/>
                  </a:lnTo>
                  <a:lnTo>
                    <a:pt x="264038" y="269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24919" y="1713793"/>
              <a:ext cx="157532" cy="199479"/>
            </a:xfrm>
            <a:custGeom>
              <a:avLst/>
              <a:gdLst/>
              <a:ahLst/>
              <a:cxnLst/>
              <a:rect l="0" t="0" r="0" b="0"/>
              <a:pathLst>
                <a:path w="157532" h="199479">
                  <a:moveTo>
                    <a:pt x="7744" y="107637"/>
                  </a:moveTo>
                  <a:lnTo>
                    <a:pt x="66361" y="107637"/>
                  </a:lnTo>
                  <a:lnTo>
                    <a:pt x="101151" y="102047"/>
                  </a:lnTo>
                  <a:lnTo>
                    <a:pt x="133686" y="87393"/>
                  </a:lnTo>
                  <a:lnTo>
                    <a:pt x="148726" y="71733"/>
                  </a:lnTo>
                  <a:lnTo>
                    <a:pt x="154374" y="62644"/>
                  </a:lnTo>
                  <a:lnTo>
                    <a:pt x="157531" y="43186"/>
                  </a:lnTo>
                  <a:lnTo>
                    <a:pt x="156735" y="33084"/>
                  </a:lnTo>
                  <a:lnTo>
                    <a:pt x="152695" y="25180"/>
                  </a:lnTo>
                  <a:lnTo>
                    <a:pt x="138847" y="13277"/>
                  </a:lnTo>
                  <a:lnTo>
                    <a:pt x="111320" y="0"/>
                  </a:lnTo>
                  <a:lnTo>
                    <a:pt x="88093" y="1696"/>
                  </a:lnTo>
                  <a:lnTo>
                    <a:pt x="64512" y="10249"/>
                  </a:lnTo>
                  <a:lnTo>
                    <a:pt x="38082" y="29388"/>
                  </a:lnTo>
                  <a:lnTo>
                    <a:pt x="16603" y="56766"/>
                  </a:lnTo>
                  <a:lnTo>
                    <a:pt x="3480" y="88274"/>
                  </a:lnTo>
                  <a:lnTo>
                    <a:pt x="0" y="113459"/>
                  </a:lnTo>
                  <a:lnTo>
                    <a:pt x="4692" y="137131"/>
                  </a:lnTo>
                  <a:lnTo>
                    <a:pt x="20488" y="167068"/>
                  </a:lnTo>
                  <a:lnTo>
                    <a:pt x="34465" y="182014"/>
                  </a:lnTo>
                  <a:lnTo>
                    <a:pt x="52375" y="192556"/>
                  </a:lnTo>
                  <a:lnTo>
                    <a:pt x="87778" y="199478"/>
                  </a:lnTo>
                  <a:lnTo>
                    <a:pt x="134086" y="191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43233" y="1684559"/>
              <a:ext cx="115814" cy="212011"/>
            </a:xfrm>
            <a:custGeom>
              <a:avLst/>
              <a:gdLst/>
              <a:ahLst/>
              <a:cxnLst/>
              <a:rect l="0" t="0" r="0" b="0"/>
              <a:pathLst>
                <a:path w="115814" h="212011">
                  <a:moveTo>
                    <a:pt x="0" y="115814"/>
                  </a:moveTo>
                  <a:lnTo>
                    <a:pt x="2340" y="149436"/>
                  </a:lnTo>
                  <a:lnTo>
                    <a:pt x="29308" y="209221"/>
                  </a:lnTo>
                  <a:lnTo>
                    <a:pt x="32407" y="212010"/>
                  </a:lnTo>
                  <a:lnTo>
                    <a:pt x="33303" y="209191"/>
                  </a:lnTo>
                  <a:lnTo>
                    <a:pt x="17032" y="146702"/>
                  </a:lnTo>
                  <a:lnTo>
                    <a:pt x="3052" y="91545"/>
                  </a:lnTo>
                  <a:lnTo>
                    <a:pt x="4024" y="54811"/>
                  </a:lnTo>
                  <a:lnTo>
                    <a:pt x="6192" y="43559"/>
                  </a:lnTo>
                  <a:lnTo>
                    <a:pt x="11147" y="34889"/>
                  </a:lnTo>
                  <a:lnTo>
                    <a:pt x="26011" y="22135"/>
                  </a:lnTo>
                  <a:lnTo>
                    <a:pt x="59700" y="83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93534" y="1718340"/>
              <a:ext cx="194814" cy="221604"/>
            </a:xfrm>
            <a:custGeom>
              <a:avLst/>
              <a:gdLst/>
              <a:ahLst/>
              <a:cxnLst/>
              <a:rect l="0" t="0" r="0" b="0"/>
              <a:pathLst>
                <a:path w="194814" h="221604">
                  <a:moveTo>
                    <a:pt x="133968" y="8333"/>
                  </a:moveTo>
                  <a:lnTo>
                    <a:pt x="96490" y="0"/>
                  </a:lnTo>
                  <a:lnTo>
                    <a:pt x="72858" y="1120"/>
                  </a:lnTo>
                  <a:lnTo>
                    <a:pt x="50656" y="9417"/>
                  </a:lnTo>
                  <a:lnTo>
                    <a:pt x="24016" y="32831"/>
                  </a:lnTo>
                  <a:lnTo>
                    <a:pt x="6893" y="61995"/>
                  </a:lnTo>
                  <a:lnTo>
                    <a:pt x="0" y="98452"/>
                  </a:lnTo>
                  <a:lnTo>
                    <a:pt x="3547" y="133301"/>
                  </a:lnTo>
                  <a:lnTo>
                    <a:pt x="17596" y="165854"/>
                  </a:lnTo>
                  <a:lnTo>
                    <a:pt x="36576" y="192136"/>
                  </a:lnTo>
                  <a:lnTo>
                    <a:pt x="62607" y="209152"/>
                  </a:lnTo>
                  <a:lnTo>
                    <a:pt x="98137" y="221603"/>
                  </a:lnTo>
                  <a:lnTo>
                    <a:pt x="121553" y="219713"/>
                  </a:lnTo>
                  <a:lnTo>
                    <a:pt x="142488" y="211074"/>
                  </a:lnTo>
                  <a:lnTo>
                    <a:pt x="159592" y="199436"/>
                  </a:lnTo>
                  <a:lnTo>
                    <a:pt x="171873" y="183345"/>
                  </a:lnTo>
                  <a:lnTo>
                    <a:pt x="189288" y="138830"/>
                  </a:lnTo>
                  <a:lnTo>
                    <a:pt x="194813" y="98731"/>
                  </a:lnTo>
                  <a:lnTo>
                    <a:pt x="189866" y="74246"/>
                  </a:lnTo>
                  <a:lnTo>
                    <a:pt x="167627" y="29932"/>
                  </a:lnTo>
                  <a:lnTo>
                    <a:pt x="159917" y="22732"/>
                  </a:lnTo>
                  <a:lnTo>
                    <a:pt x="12344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74901" y="19161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71118" y="3358590"/>
            <a:ext cx="2095890" cy="386673"/>
            <a:chOff x="371118" y="3358590"/>
            <a:chExt cx="2095890" cy="386673"/>
          </a:xfrm>
        </p:grpSpPr>
        <p:sp>
          <p:nvSpPr>
            <p:cNvPr id="61" name="Freeform 60"/>
            <p:cNvSpPr/>
            <p:nvPr/>
          </p:nvSpPr>
          <p:spPr>
            <a:xfrm>
              <a:off x="371118" y="3371314"/>
              <a:ext cx="322546" cy="373949"/>
            </a:xfrm>
            <a:custGeom>
              <a:avLst/>
              <a:gdLst/>
              <a:ahLst/>
              <a:cxnLst/>
              <a:rect l="0" t="0" r="0" b="0"/>
              <a:pathLst>
                <a:path w="322546" h="373949">
                  <a:moveTo>
                    <a:pt x="186892" y="8333"/>
                  </a:moveTo>
                  <a:lnTo>
                    <a:pt x="149414" y="0"/>
                  </a:lnTo>
                  <a:lnTo>
                    <a:pt x="114566" y="1575"/>
                  </a:lnTo>
                  <a:lnTo>
                    <a:pt x="93916" y="7669"/>
                  </a:lnTo>
                  <a:lnTo>
                    <a:pt x="58475" y="33765"/>
                  </a:lnTo>
                  <a:lnTo>
                    <a:pt x="40911" y="52392"/>
                  </a:lnTo>
                  <a:lnTo>
                    <a:pt x="16037" y="103346"/>
                  </a:lnTo>
                  <a:lnTo>
                    <a:pt x="2278" y="153660"/>
                  </a:lnTo>
                  <a:lnTo>
                    <a:pt x="0" y="194762"/>
                  </a:lnTo>
                  <a:lnTo>
                    <a:pt x="9118" y="247453"/>
                  </a:lnTo>
                  <a:lnTo>
                    <a:pt x="26784" y="302732"/>
                  </a:lnTo>
                  <a:lnTo>
                    <a:pt x="45606" y="333428"/>
                  </a:lnTo>
                  <a:lnTo>
                    <a:pt x="72890" y="356692"/>
                  </a:lnTo>
                  <a:lnTo>
                    <a:pt x="92940" y="367100"/>
                  </a:lnTo>
                  <a:lnTo>
                    <a:pt x="129549" y="373948"/>
                  </a:lnTo>
                  <a:lnTo>
                    <a:pt x="153217" y="369310"/>
                  </a:lnTo>
                  <a:lnTo>
                    <a:pt x="215174" y="342389"/>
                  </a:lnTo>
                  <a:lnTo>
                    <a:pt x="268635" y="299761"/>
                  </a:lnTo>
                  <a:lnTo>
                    <a:pt x="304718" y="250045"/>
                  </a:lnTo>
                  <a:lnTo>
                    <a:pt x="317600" y="217602"/>
                  </a:lnTo>
                  <a:lnTo>
                    <a:pt x="322545" y="165311"/>
                  </a:lnTo>
                  <a:lnTo>
                    <a:pt x="320882" y="138932"/>
                  </a:lnTo>
                  <a:lnTo>
                    <a:pt x="300750" y="93402"/>
                  </a:lnTo>
                  <a:lnTo>
                    <a:pt x="274243" y="56203"/>
                  </a:lnTo>
                  <a:lnTo>
                    <a:pt x="254181" y="47156"/>
                  </a:lnTo>
                  <a:lnTo>
                    <a:pt x="197420" y="29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1327" y="3621803"/>
              <a:ext cx="29896" cy="31586"/>
            </a:xfrm>
            <a:custGeom>
              <a:avLst/>
              <a:gdLst/>
              <a:ahLst/>
              <a:cxnLst/>
              <a:rect l="0" t="0" r="0" b="0"/>
              <a:pathLst>
                <a:path w="29896" h="31586">
                  <a:moveTo>
                    <a:pt x="19367" y="0"/>
                  </a:moveTo>
                  <a:lnTo>
                    <a:pt x="2599" y="5589"/>
                  </a:lnTo>
                  <a:lnTo>
                    <a:pt x="0" y="10745"/>
                  </a:lnTo>
                  <a:lnTo>
                    <a:pt x="606" y="17691"/>
                  </a:lnTo>
                  <a:lnTo>
                    <a:pt x="3350" y="25832"/>
                  </a:lnTo>
                  <a:lnTo>
                    <a:pt x="8689" y="28919"/>
                  </a:lnTo>
                  <a:lnTo>
                    <a:pt x="15758" y="28638"/>
                  </a:lnTo>
                  <a:lnTo>
                    <a:pt x="23980" y="26111"/>
                  </a:lnTo>
                  <a:lnTo>
                    <a:pt x="27122" y="22086"/>
                  </a:lnTo>
                  <a:lnTo>
                    <a:pt x="26876" y="17064"/>
                  </a:lnTo>
                  <a:lnTo>
                    <a:pt x="24373" y="11376"/>
                  </a:lnTo>
                  <a:lnTo>
                    <a:pt x="21535" y="11093"/>
                  </a:lnTo>
                  <a:lnTo>
                    <a:pt x="18472" y="14414"/>
                  </a:lnTo>
                  <a:lnTo>
                    <a:pt x="15261" y="20138"/>
                  </a:lnTo>
                  <a:lnTo>
                    <a:pt x="15460" y="23954"/>
                  </a:lnTo>
                  <a:lnTo>
                    <a:pt x="17932" y="26497"/>
                  </a:lnTo>
                  <a:lnTo>
                    <a:pt x="29895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5704" y="3407857"/>
              <a:ext cx="240738" cy="332799"/>
            </a:xfrm>
            <a:custGeom>
              <a:avLst/>
              <a:gdLst/>
              <a:ahLst/>
              <a:cxnLst/>
              <a:rect l="0" t="0" r="0" b="0"/>
              <a:pathLst>
                <a:path w="240738" h="332799">
                  <a:moveTo>
                    <a:pt x="53974" y="34961"/>
                  </a:moveTo>
                  <a:lnTo>
                    <a:pt x="4476" y="84460"/>
                  </a:lnTo>
                  <a:lnTo>
                    <a:pt x="1088" y="85508"/>
                  </a:lnTo>
                  <a:lnTo>
                    <a:pt x="0" y="82697"/>
                  </a:lnTo>
                  <a:lnTo>
                    <a:pt x="444" y="77313"/>
                  </a:lnTo>
                  <a:lnTo>
                    <a:pt x="7176" y="65093"/>
                  </a:lnTo>
                  <a:lnTo>
                    <a:pt x="50807" y="17329"/>
                  </a:lnTo>
                  <a:lnTo>
                    <a:pt x="77212" y="1921"/>
                  </a:lnTo>
                  <a:lnTo>
                    <a:pt x="97058" y="0"/>
                  </a:lnTo>
                  <a:lnTo>
                    <a:pt x="116406" y="4215"/>
                  </a:lnTo>
                  <a:lnTo>
                    <a:pt x="132805" y="13887"/>
                  </a:lnTo>
                  <a:lnTo>
                    <a:pt x="144772" y="29104"/>
                  </a:lnTo>
                  <a:lnTo>
                    <a:pt x="149601" y="38076"/>
                  </a:lnTo>
                  <a:lnTo>
                    <a:pt x="151847" y="57402"/>
                  </a:lnTo>
                  <a:lnTo>
                    <a:pt x="147776" y="77691"/>
                  </a:lnTo>
                  <a:lnTo>
                    <a:pt x="138168" y="98406"/>
                  </a:lnTo>
                  <a:lnTo>
                    <a:pt x="122979" y="113072"/>
                  </a:lnTo>
                  <a:lnTo>
                    <a:pt x="110380" y="119980"/>
                  </a:lnTo>
                  <a:lnTo>
                    <a:pt x="110295" y="118546"/>
                  </a:lnTo>
                  <a:lnTo>
                    <a:pt x="112579" y="115251"/>
                  </a:lnTo>
                  <a:lnTo>
                    <a:pt x="127594" y="111590"/>
                  </a:lnTo>
                  <a:lnTo>
                    <a:pt x="148695" y="111132"/>
                  </a:lnTo>
                  <a:lnTo>
                    <a:pt x="169772" y="114828"/>
                  </a:lnTo>
                  <a:lnTo>
                    <a:pt x="195779" y="129075"/>
                  </a:lnTo>
                  <a:lnTo>
                    <a:pt x="218303" y="148115"/>
                  </a:lnTo>
                  <a:lnTo>
                    <a:pt x="234206" y="174163"/>
                  </a:lnTo>
                  <a:lnTo>
                    <a:pt x="240737" y="215286"/>
                  </a:lnTo>
                  <a:lnTo>
                    <a:pt x="237083" y="258926"/>
                  </a:lnTo>
                  <a:lnTo>
                    <a:pt x="228553" y="281120"/>
                  </a:lnTo>
                  <a:lnTo>
                    <a:pt x="204012" y="314432"/>
                  </a:lnTo>
                  <a:lnTo>
                    <a:pt x="184219" y="326067"/>
                  </a:lnTo>
                  <a:lnTo>
                    <a:pt x="160994" y="332798"/>
                  </a:lnTo>
                  <a:lnTo>
                    <a:pt x="138973" y="331889"/>
                  </a:lnTo>
                  <a:lnTo>
                    <a:pt x="120607" y="324467"/>
                  </a:lnTo>
                  <a:lnTo>
                    <a:pt x="85560" y="298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37119" y="3442818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83680" y="54115"/>
                  </a:lnTo>
                  <a:lnTo>
                    <a:pt x="35063" y="11177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37119" y="3474404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49498" y="58563"/>
                  </a:lnTo>
                  <a:lnTo>
                    <a:pt x="105299" y="120984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49194" y="3358590"/>
              <a:ext cx="30123" cy="347442"/>
            </a:xfrm>
            <a:custGeom>
              <a:avLst/>
              <a:gdLst/>
              <a:ahLst/>
              <a:cxnLst/>
              <a:rect l="0" t="0" r="0" b="0"/>
              <a:pathLst>
                <a:path w="30123" h="347442">
                  <a:moveTo>
                    <a:pt x="9065" y="0"/>
                  </a:moveTo>
                  <a:lnTo>
                    <a:pt x="0" y="58617"/>
                  </a:lnTo>
                  <a:lnTo>
                    <a:pt x="13297" y="113961"/>
                  </a:lnTo>
                  <a:lnTo>
                    <a:pt x="21469" y="176886"/>
                  </a:lnTo>
                  <a:lnTo>
                    <a:pt x="28413" y="240311"/>
                  </a:lnTo>
                  <a:lnTo>
                    <a:pt x="29784" y="299590"/>
                  </a:lnTo>
                  <a:lnTo>
                    <a:pt x="30122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79076" y="3361348"/>
              <a:ext cx="244965" cy="319451"/>
            </a:xfrm>
            <a:custGeom>
              <a:avLst/>
              <a:gdLst/>
              <a:ahLst/>
              <a:cxnLst/>
              <a:rect l="0" t="0" r="0" b="0"/>
              <a:pathLst>
                <a:path w="244965" h="319451">
                  <a:moveTo>
                    <a:pt x="100281" y="7771"/>
                  </a:moveTo>
                  <a:lnTo>
                    <a:pt x="77924" y="7771"/>
                  </a:lnTo>
                  <a:lnTo>
                    <a:pt x="68999" y="11280"/>
                  </a:lnTo>
                  <a:lnTo>
                    <a:pt x="30593" y="46144"/>
                  </a:lnTo>
                  <a:lnTo>
                    <a:pt x="14772" y="72953"/>
                  </a:lnTo>
                  <a:lnTo>
                    <a:pt x="3623" y="132182"/>
                  </a:lnTo>
                  <a:lnTo>
                    <a:pt x="0" y="154312"/>
                  </a:lnTo>
                  <a:lnTo>
                    <a:pt x="4566" y="213289"/>
                  </a:lnTo>
                  <a:lnTo>
                    <a:pt x="10830" y="254018"/>
                  </a:lnTo>
                  <a:lnTo>
                    <a:pt x="19971" y="275531"/>
                  </a:lnTo>
                  <a:lnTo>
                    <a:pt x="44903" y="308406"/>
                  </a:lnTo>
                  <a:lnTo>
                    <a:pt x="64750" y="316862"/>
                  </a:lnTo>
                  <a:lnTo>
                    <a:pt x="89169" y="319450"/>
                  </a:lnTo>
                  <a:lnTo>
                    <a:pt x="128054" y="313160"/>
                  </a:lnTo>
                  <a:lnTo>
                    <a:pt x="161153" y="296998"/>
                  </a:lnTo>
                  <a:lnTo>
                    <a:pt x="186297" y="276222"/>
                  </a:lnTo>
                  <a:lnTo>
                    <a:pt x="222887" y="228173"/>
                  </a:lnTo>
                  <a:lnTo>
                    <a:pt x="238514" y="191488"/>
                  </a:lnTo>
                  <a:lnTo>
                    <a:pt x="244964" y="145394"/>
                  </a:lnTo>
                  <a:lnTo>
                    <a:pt x="238738" y="94227"/>
                  </a:lnTo>
                  <a:lnTo>
                    <a:pt x="232787" y="71932"/>
                  </a:lnTo>
                  <a:lnTo>
                    <a:pt x="220004" y="53445"/>
                  </a:lnTo>
                  <a:lnTo>
                    <a:pt x="180345" y="16428"/>
                  </a:lnTo>
                  <a:lnTo>
                    <a:pt x="161601" y="6549"/>
                  </a:lnTo>
                  <a:lnTo>
                    <a:pt x="125729" y="0"/>
                  </a:lnTo>
                  <a:lnTo>
                    <a:pt x="111591" y="158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90955" y="3372256"/>
              <a:ext cx="276053" cy="278206"/>
            </a:xfrm>
            <a:custGeom>
              <a:avLst/>
              <a:gdLst/>
              <a:ahLst/>
              <a:cxnLst/>
              <a:rect l="0" t="0" r="0" b="0"/>
              <a:pathLst>
                <a:path w="276053" h="278206">
                  <a:moveTo>
                    <a:pt x="114786" y="28448"/>
                  </a:moveTo>
                  <a:lnTo>
                    <a:pt x="92429" y="28448"/>
                  </a:lnTo>
                  <a:lnTo>
                    <a:pt x="61758" y="39627"/>
                  </a:lnTo>
                  <a:lnTo>
                    <a:pt x="36033" y="57757"/>
                  </a:lnTo>
                  <a:lnTo>
                    <a:pt x="19182" y="83536"/>
                  </a:lnTo>
                  <a:lnTo>
                    <a:pt x="4177" y="124858"/>
                  </a:lnTo>
                  <a:lnTo>
                    <a:pt x="0" y="176867"/>
                  </a:lnTo>
                  <a:lnTo>
                    <a:pt x="2396" y="215144"/>
                  </a:lnTo>
                  <a:lnTo>
                    <a:pt x="8683" y="236596"/>
                  </a:lnTo>
                  <a:lnTo>
                    <a:pt x="19276" y="253930"/>
                  </a:lnTo>
                  <a:lnTo>
                    <a:pt x="34902" y="266312"/>
                  </a:lnTo>
                  <a:lnTo>
                    <a:pt x="54715" y="274546"/>
                  </a:lnTo>
                  <a:lnTo>
                    <a:pt x="79119" y="278205"/>
                  </a:lnTo>
                  <a:lnTo>
                    <a:pt x="131744" y="264913"/>
                  </a:lnTo>
                  <a:lnTo>
                    <a:pt x="187945" y="240623"/>
                  </a:lnTo>
                  <a:lnTo>
                    <a:pt x="222087" y="205670"/>
                  </a:lnTo>
                  <a:lnTo>
                    <a:pt x="264393" y="151342"/>
                  </a:lnTo>
                  <a:lnTo>
                    <a:pt x="274085" y="132201"/>
                  </a:lnTo>
                  <a:lnTo>
                    <a:pt x="276052" y="105756"/>
                  </a:lnTo>
                  <a:lnTo>
                    <a:pt x="267783" y="52298"/>
                  </a:lnTo>
                  <a:lnTo>
                    <a:pt x="252665" y="24337"/>
                  </a:lnTo>
                  <a:lnTo>
                    <a:pt x="236897" y="11803"/>
                  </a:lnTo>
                  <a:lnTo>
                    <a:pt x="217020" y="3503"/>
                  </a:lnTo>
                  <a:lnTo>
                    <a:pt x="179522" y="0"/>
                  </a:lnTo>
                  <a:lnTo>
                    <a:pt x="131169" y="8705"/>
                  </a:lnTo>
                  <a:lnTo>
                    <a:pt x="104257" y="17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043946" y="1242362"/>
            <a:ext cx="836447" cy="382309"/>
            <a:chOff x="1043946" y="1242362"/>
            <a:chExt cx="836447" cy="382309"/>
          </a:xfrm>
        </p:grpSpPr>
        <p:sp>
          <p:nvSpPr>
            <p:cNvPr id="70" name="Freeform 69"/>
            <p:cNvSpPr/>
            <p:nvPr/>
          </p:nvSpPr>
          <p:spPr>
            <a:xfrm>
              <a:off x="1043946" y="1242362"/>
              <a:ext cx="333486" cy="382309"/>
            </a:xfrm>
            <a:custGeom>
              <a:avLst/>
              <a:gdLst/>
              <a:ahLst/>
              <a:cxnLst/>
              <a:rect l="0" t="0" r="0" b="0"/>
              <a:pathLst>
                <a:path w="333486" h="382309">
                  <a:moveTo>
                    <a:pt x="166831" y="0"/>
                  </a:moveTo>
                  <a:lnTo>
                    <a:pt x="124139" y="3120"/>
                  </a:lnTo>
                  <a:lnTo>
                    <a:pt x="104573" y="9576"/>
                  </a:lnTo>
                  <a:lnTo>
                    <a:pt x="60049" y="44993"/>
                  </a:lnTo>
                  <a:lnTo>
                    <a:pt x="28711" y="77561"/>
                  </a:lnTo>
                  <a:lnTo>
                    <a:pt x="10043" y="119696"/>
                  </a:lnTo>
                  <a:lnTo>
                    <a:pt x="680" y="172733"/>
                  </a:lnTo>
                  <a:lnTo>
                    <a:pt x="0" y="227099"/>
                  </a:lnTo>
                  <a:lnTo>
                    <a:pt x="8085" y="261871"/>
                  </a:lnTo>
                  <a:lnTo>
                    <a:pt x="37307" y="325096"/>
                  </a:lnTo>
                  <a:lnTo>
                    <a:pt x="56834" y="349529"/>
                  </a:lnTo>
                  <a:lnTo>
                    <a:pt x="84326" y="370416"/>
                  </a:lnTo>
                  <a:lnTo>
                    <a:pt x="104426" y="380269"/>
                  </a:lnTo>
                  <a:lnTo>
                    <a:pt x="125057" y="382308"/>
                  </a:lnTo>
                  <a:lnTo>
                    <a:pt x="178076" y="374085"/>
                  </a:lnTo>
                  <a:lnTo>
                    <a:pt x="216566" y="358975"/>
                  </a:lnTo>
                  <a:lnTo>
                    <a:pt x="275044" y="312199"/>
                  </a:lnTo>
                  <a:lnTo>
                    <a:pt x="310644" y="271642"/>
                  </a:lnTo>
                  <a:lnTo>
                    <a:pt x="326165" y="235945"/>
                  </a:lnTo>
                  <a:lnTo>
                    <a:pt x="333485" y="181961"/>
                  </a:lnTo>
                  <a:lnTo>
                    <a:pt x="331811" y="126237"/>
                  </a:lnTo>
                  <a:lnTo>
                    <a:pt x="314973" y="70169"/>
                  </a:lnTo>
                  <a:lnTo>
                    <a:pt x="284684" y="33659"/>
                  </a:lnTo>
                  <a:lnTo>
                    <a:pt x="251663" y="11793"/>
                  </a:lnTo>
                  <a:lnTo>
                    <a:pt x="199521" y="1553"/>
                  </a:lnTo>
                  <a:lnTo>
                    <a:pt x="1878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74802" y="1547689"/>
              <a:ext cx="41302" cy="35119"/>
            </a:xfrm>
            <a:custGeom>
              <a:avLst/>
              <a:gdLst/>
              <a:ahLst/>
              <a:cxnLst/>
              <a:rect l="0" t="0" r="0" b="0"/>
              <a:pathLst>
                <a:path w="41302" h="35119">
                  <a:moveTo>
                    <a:pt x="41301" y="0"/>
                  </a:moveTo>
                  <a:lnTo>
                    <a:pt x="24534" y="5589"/>
                  </a:lnTo>
                  <a:lnTo>
                    <a:pt x="13182" y="17692"/>
                  </a:lnTo>
                  <a:lnTo>
                    <a:pt x="8517" y="25832"/>
                  </a:lnTo>
                  <a:lnTo>
                    <a:pt x="8916" y="30090"/>
                  </a:lnTo>
                  <a:lnTo>
                    <a:pt x="12692" y="31758"/>
                  </a:lnTo>
                  <a:lnTo>
                    <a:pt x="18719" y="31700"/>
                  </a:lnTo>
                  <a:lnTo>
                    <a:pt x="20397" y="29322"/>
                  </a:lnTo>
                  <a:lnTo>
                    <a:pt x="19176" y="25397"/>
                  </a:lnTo>
                  <a:lnTo>
                    <a:pt x="16023" y="20441"/>
                  </a:lnTo>
                  <a:lnTo>
                    <a:pt x="11581" y="19476"/>
                  </a:lnTo>
                  <a:lnTo>
                    <a:pt x="406" y="24644"/>
                  </a:lnTo>
                  <a:lnTo>
                    <a:pt x="0" y="28127"/>
                  </a:lnTo>
                  <a:lnTo>
                    <a:pt x="3238" y="31620"/>
                  </a:lnTo>
                  <a:lnTo>
                    <a:pt x="8907" y="35118"/>
                  </a:lnTo>
                  <a:lnTo>
                    <a:pt x="15026" y="35110"/>
                  </a:lnTo>
                  <a:lnTo>
                    <a:pt x="4130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46428" y="1270893"/>
              <a:ext cx="233965" cy="293861"/>
            </a:xfrm>
            <a:custGeom>
              <a:avLst/>
              <a:gdLst/>
              <a:ahLst/>
              <a:cxnLst/>
              <a:rect l="0" t="0" r="0" b="0"/>
              <a:pathLst>
                <a:path w="233965" h="293861">
                  <a:moveTo>
                    <a:pt x="59188" y="24112"/>
                  </a:moveTo>
                  <a:lnTo>
                    <a:pt x="4101" y="73610"/>
                  </a:lnTo>
                  <a:lnTo>
                    <a:pt x="236" y="75828"/>
                  </a:lnTo>
                  <a:lnTo>
                    <a:pt x="0" y="74967"/>
                  </a:lnTo>
                  <a:lnTo>
                    <a:pt x="31996" y="35754"/>
                  </a:lnTo>
                  <a:lnTo>
                    <a:pt x="60490" y="17033"/>
                  </a:lnTo>
                  <a:lnTo>
                    <a:pt x="101559" y="227"/>
                  </a:lnTo>
                  <a:lnTo>
                    <a:pt x="110832" y="0"/>
                  </a:lnTo>
                  <a:lnTo>
                    <a:pt x="127375" y="5986"/>
                  </a:lnTo>
                  <a:lnTo>
                    <a:pt x="132722" y="13198"/>
                  </a:lnTo>
                  <a:lnTo>
                    <a:pt x="138663" y="33689"/>
                  </a:lnTo>
                  <a:lnTo>
                    <a:pt x="137908" y="43365"/>
                  </a:lnTo>
                  <a:lnTo>
                    <a:pt x="130829" y="60355"/>
                  </a:lnTo>
                  <a:lnTo>
                    <a:pt x="113690" y="83074"/>
                  </a:lnTo>
                  <a:lnTo>
                    <a:pt x="88205" y="104623"/>
                  </a:lnTo>
                  <a:lnTo>
                    <a:pt x="86722" y="108201"/>
                  </a:lnTo>
                  <a:lnTo>
                    <a:pt x="90412" y="109417"/>
                  </a:lnTo>
                  <a:lnTo>
                    <a:pt x="105821" y="109989"/>
                  </a:lnTo>
                  <a:lnTo>
                    <a:pt x="154540" y="123057"/>
                  </a:lnTo>
                  <a:lnTo>
                    <a:pt x="180117" y="138697"/>
                  </a:lnTo>
                  <a:lnTo>
                    <a:pt x="223968" y="178730"/>
                  </a:lnTo>
                  <a:lnTo>
                    <a:pt x="231859" y="198896"/>
                  </a:lnTo>
                  <a:lnTo>
                    <a:pt x="233964" y="210824"/>
                  </a:lnTo>
                  <a:lnTo>
                    <a:pt x="230063" y="230318"/>
                  </a:lnTo>
                  <a:lnTo>
                    <a:pt x="214713" y="254446"/>
                  </a:lnTo>
                  <a:lnTo>
                    <a:pt x="182976" y="283559"/>
                  </a:lnTo>
                  <a:lnTo>
                    <a:pt x="160218" y="291500"/>
                  </a:lnTo>
                  <a:lnTo>
                    <a:pt x="135676" y="293860"/>
                  </a:lnTo>
                  <a:lnTo>
                    <a:pt x="80612" y="282827"/>
                  </a:lnTo>
                  <a:lnTo>
                    <a:pt x="27603" y="2557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521043" y="1525974"/>
            <a:ext cx="561425" cy="292769"/>
            <a:chOff x="1521043" y="1525974"/>
            <a:chExt cx="561425" cy="292769"/>
          </a:xfrm>
        </p:grpSpPr>
        <p:sp>
          <p:nvSpPr>
            <p:cNvPr id="74" name="Freeform 73"/>
            <p:cNvSpPr/>
            <p:nvPr/>
          </p:nvSpPr>
          <p:spPr>
            <a:xfrm>
              <a:off x="1521043" y="1594982"/>
              <a:ext cx="500429" cy="223761"/>
            </a:xfrm>
            <a:custGeom>
              <a:avLst/>
              <a:gdLst/>
              <a:ahLst/>
              <a:cxnLst/>
              <a:rect l="0" t="0" r="0" b="0"/>
              <a:pathLst>
                <a:path w="500429" h="223761">
                  <a:moveTo>
                    <a:pt x="5589" y="68520"/>
                  </a:moveTo>
                  <a:lnTo>
                    <a:pt x="0" y="85288"/>
                  </a:lnTo>
                  <a:lnTo>
                    <a:pt x="375" y="102879"/>
                  </a:lnTo>
                  <a:lnTo>
                    <a:pt x="10148" y="142767"/>
                  </a:lnTo>
                  <a:lnTo>
                    <a:pt x="25527" y="168378"/>
                  </a:lnTo>
                  <a:lnTo>
                    <a:pt x="44902" y="190784"/>
                  </a:lnTo>
                  <a:lnTo>
                    <a:pt x="71049" y="206652"/>
                  </a:lnTo>
                  <a:lnTo>
                    <a:pt x="112496" y="221324"/>
                  </a:lnTo>
                  <a:lnTo>
                    <a:pt x="149829" y="223760"/>
                  </a:lnTo>
                  <a:lnTo>
                    <a:pt x="205214" y="211593"/>
                  </a:lnTo>
                  <a:lnTo>
                    <a:pt x="258218" y="194755"/>
                  </a:lnTo>
                  <a:lnTo>
                    <a:pt x="321439" y="170676"/>
                  </a:lnTo>
                  <a:lnTo>
                    <a:pt x="365680" y="138298"/>
                  </a:lnTo>
                  <a:lnTo>
                    <a:pt x="407889" y="95390"/>
                  </a:lnTo>
                  <a:lnTo>
                    <a:pt x="448429" y="37583"/>
                  </a:lnTo>
                  <a:lnTo>
                    <a:pt x="455234" y="30348"/>
                  </a:lnTo>
                  <a:lnTo>
                    <a:pt x="456260" y="24355"/>
                  </a:lnTo>
                  <a:lnTo>
                    <a:pt x="453435" y="19189"/>
                  </a:lnTo>
                  <a:lnTo>
                    <a:pt x="448043" y="14576"/>
                  </a:lnTo>
                  <a:lnTo>
                    <a:pt x="429573" y="9450"/>
                  </a:lnTo>
                  <a:lnTo>
                    <a:pt x="415124" y="7172"/>
                  </a:lnTo>
                  <a:lnTo>
                    <a:pt x="450186" y="0"/>
                  </a:lnTo>
                  <a:lnTo>
                    <a:pt x="458744" y="613"/>
                  </a:lnTo>
                  <a:lnTo>
                    <a:pt x="474493" y="7534"/>
                  </a:lnTo>
                  <a:lnTo>
                    <a:pt x="479629" y="14994"/>
                  </a:lnTo>
                  <a:lnTo>
                    <a:pt x="486856" y="47851"/>
                  </a:lnTo>
                  <a:lnTo>
                    <a:pt x="490168" y="82543"/>
                  </a:lnTo>
                  <a:lnTo>
                    <a:pt x="492418" y="88398"/>
                  </a:lnTo>
                  <a:lnTo>
                    <a:pt x="500428" y="100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11857" y="1525974"/>
              <a:ext cx="70611" cy="45842"/>
            </a:xfrm>
            <a:custGeom>
              <a:avLst/>
              <a:gdLst/>
              <a:ahLst/>
              <a:cxnLst/>
              <a:rect l="0" t="0" r="0" b="0"/>
              <a:pathLst>
                <a:path w="70611" h="45842">
                  <a:moveTo>
                    <a:pt x="30671" y="658"/>
                  </a:moveTo>
                  <a:lnTo>
                    <a:pt x="8314" y="6247"/>
                  </a:lnTo>
                  <a:lnTo>
                    <a:pt x="2898" y="11403"/>
                  </a:lnTo>
                  <a:lnTo>
                    <a:pt x="458" y="18350"/>
                  </a:lnTo>
                  <a:lnTo>
                    <a:pt x="0" y="26490"/>
                  </a:lnTo>
                  <a:lnTo>
                    <a:pt x="3205" y="33087"/>
                  </a:lnTo>
                  <a:lnTo>
                    <a:pt x="16124" y="43537"/>
                  </a:lnTo>
                  <a:lnTo>
                    <a:pt x="33564" y="45841"/>
                  </a:lnTo>
                  <a:lnTo>
                    <a:pt x="43129" y="44818"/>
                  </a:lnTo>
                  <a:lnTo>
                    <a:pt x="59994" y="34323"/>
                  </a:lnTo>
                  <a:lnTo>
                    <a:pt x="67768" y="26611"/>
                  </a:lnTo>
                  <a:lnTo>
                    <a:pt x="70610" y="19129"/>
                  </a:lnTo>
                  <a:lnTo>
                    <a:pt x="70165" y="11802"/>
                  </a:lnTo>
                  <a:lnTo>
                    <a:pt x="67529" y="4578"/>
                  </a:lnTo>
                  <a:lnTo>
                    <a:pt x="62262" y="932"/>
                  </a:lnTo>
                  <a:lnTo>
                    <a:pt x="47051" y="0"/>
                  </a:lnTo>
                  <a:lnTo>
                    <a:pt x="40421" y="3728"/>
                  </a:lnTo>
                  <a:lnTo>
                    <a:pt x="29935" y="17230"/>
                  </a:lnTo>
                  <a:lnTo>
                    <a:pt x="30180" y="21065"/>
                  </a:lnTo>
                  <a:lnTo>
                    <a:pt x="33853" y="22451"/>
                  </a:lnTo>
                  <a:lnTo>
                    <a:pt x="39812" y="22206"/>
                  </a:lnTo>
                  <a:lnTo>
                    <a:pt x="41444" y="20872"/>
                  </a:lnTo>
                  <a:lnTo>
                    <a:pt x="40193" y="18813"/>
                  </a:lnTo>
                  <a:lnTo>
                    <a:pt x="30671" y="11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401490" y="1842487"/>
            <a:ext cx="603474" cy="567389"/>
            <a:chOff x="1401490" y="1842487"/>
            <a:chExt cx="603474" cy="567389"/>
          </a:xfrm>
        </p:grpSpPr>
        <p:sp>
          <p:nvSpPr>
            <p:cNvPr id="77" name="Freeform 76"/>
            <p:cNvSpPr/>
            <p:nvPr/>
          </p:nvSpPr>
          <p:spPr>
            <a:xfrm>
              <a:off x="1536913" y="1971054"/>
              <a:ext cx="308542" cy="354587"/>
            </a:xfrm>
            <a:custGeom>
              <a:avLst/>
              <a:gdLst/>
              <a:ahLst/>
              <a:cxnLst/>
              <a:rect l="0" t="0" r="0" b="0"/>
              <a:pathLst>
                <a:path w="308542" h="354587">
                  <a:moveTo>
                    <a:pt x="179232" y="29360"/>
                  </a:moveTo>
                  <a:lnTo>
                    <a:pt x="115804" y="47318"/>
                  </a:lnTo>
                  <a:lnTo>
                    <a:pt x="52867" y="75236"/>
                  </a:lnTo>
                  <a:lnTo>
                    <a:pt x="13891" y="95007"/>
                  </a:lnTo>
                  <a:lnTo>
                    <a:pt x="5833" y="101201"/>
                  </a:lnTo>
                  <a:lnTo>
                    <a:pt x="1632" y="100651"/>
                  </a:lnTo>
                  <a:lnTo>
                    <a:pt x="0" y="95604"/>
                  </a:lnTo>
                  <a:lnTo>
                    <a:pt x="83" y="87561"/>
                  </a:lnTo>
                  <a:lnTo>
                    <a:pt x="3647" y="79859"/>
                  </a:lnTo>
                  <a:lnTo>
                    <a:pt x="16966" y="65062"/>
                  </a:lnTo>
                  <a:lnTo>
                    <a:pt x="74490" y="31460"/>
                  </a:lnTo>
                  <a:lnTo>
                    <a:pt x="137166" y="5286"/>
                  </a:lnTo>
                  <a:lnTo>
                    <a:pt x="174306" y="0"/>
                  </a:lnTo>
                  <a:lnTo>
                    <a:pt x="209358" y="4023"/>
                  </a:lnTo>
                  <a:lnTo>
                    <a:pt x="218033" y="8960"/>
                  </a:lnTo>
                  <a:lnTo>
                    <a:pt x="230792" y="23803"/>
                  </a:lnTo>
                  <a:lnTo>
                    <a:pt x="233492" y="32674"/>
                  </a:lnTo>
                  <a:lnTo>
                    <a:pt x="233373" y="51890"/>
                  </a:lnTo>
                  <a:lnTo>
                    <a:pt x="221140" y="82439"/>
                  </a:lnTo>
                  <a:lnTo>
                    <a:pt x="202697" y="108128"/>
                  </a:lnTo>
                  <a:lnTo>
                    <a:pt x="174118" y="134260"/>
                  </a:lnTo>
                  <a:lnTo>
                    <a:pt x="175823" y="135558"/>
                  </a:lnTo>
                  <a:lnTo>
                    <a:pt x="187075" y="136221"/>
                  </a:lnTo>
                  <a:lnTo>
                    <a:pt x="211971" y="144340"/>
                  </a:lnTo>
                  <a:lnTo>
                    <a:pt x="270705" y="189217"/>
                  </a:lnTo>
                  <a:lnTo>
                    <a:pt x="295372" y="219445"/>
                  </a:lnTo>
                  <a:lnTo>
                    <a:pt x="306109" y="240184"/>
                  </a:lnTo>
                  <a:lnTo>
                    <a:pt x="308541" y="261100"/>
                  </a:lnTo>
                  <a:lnTo>
                    <a:pt x="300570" y="303123"/>
                  </a:lnTo>
                  <a:lnTo>
                    <a:pt x="295219" y="311305"/>
                  </a:lnTo>
                  <a:lnTo>
                    <a:pt x="257157" y="342555"/>
                  </a:lnTo>
                  <a:lnTo>
                    <a:pt x="236482" y="349882"/>
                  </a:lnTo>
                  <a:lnTo>
                    <a:pt x="185081" y="354586"/>
                  </a:lnTo>
                  <a:lnTo>
                    <a:pt x="160774" y="348990"/>
                  </a:lnTo>
                  <a:lnTo>
                    <a:pt x="104591" y="319276"/>
                  </a:lnTo>
                  <a:lnTo>
                    <a:pt x="95004" y="3136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401490" y="1842487"/>
              <a:ext cx="603474" cy="567389"/>
            </a:xfrm>
            <a:custGeom>
              <a:avLst/>
              <a:gdLst/>
              <a:ahLst/>
              <a:cxnLst/>
              <a:rect l="0" t="0" r="0" b="0"/>
              <a:pathLst>
                <a:path w="603474" h="567389">
                  <a:moveTo>
                    <a:pt x="430468" y="42114"/>
                  </a:moveTo>
                  <a:lnTo>
                    <a:pt x="377440" y="27459"/>
                  </a:lnTo>
                  <a:lnTo>
                    <a:pt x="318825" y="23491"/>
                  </a:lnTo>
                  <a:lnTo>
                    <a:pt x="257160" y="32759"/>
                  </a:lnTo>
                  <a:lnTo>
                    <a:pt x="199589" y="49287"/>
                  </a:lnTo>
                  <a:lnTo>
                    <a:pt x="146297" y="66700"/>
                  </a:lnTo>
                  <a:lnTo>
                    <a:pt x="105274" y="89128"/>
                  </a:lnTo>
                  <a:lnTo>
                    <a:pt x="44606" y="143943"/>
                  </a:lnTo>
                  <a:lnTo>
                    <a:pt x="12472" y="198777"/>
                  </a:lnTo>
                  <a:lnTo>
                    <a:pt x="4876" y="222876"/>
                  </a:lnTo>
                  <a:lnTo>
                    <a:pt x="0" y="286007"/>
                  </a:lnTo>
                  <a:lnTo>
                    <a:pt x="2275" y="337427"/>
                  </a:lnTo>
                  <a:lnTo>
                    <a:pt x="9703" y="371066"/>
                  </a:lnTo>
                  <a:lnTo>
                    <a:pt x="43067" y="430789"/>
                  </a:lnTo>
                  <a:lnTo>
                    <a:pt x="76257" y="470402"/>
                  </a:lnTo>
                  <a:lnTo>
                    <a:pt x="129393" y="509639"/>
                  </a:lnTo>
                  <a:lnTo>
                    <a:pt x="178884" y="532684"/>
                  </a:lnTo>
                  <a:lnTo>
                    <a:pt x="236320" y="555434"/>
                  </a:lnTo>
                  <a:lnTo>
                    <a:pt x="277406" y="564656"/>
                  </a:lnTo>
                  <a:lnTo>
                    <a:pt x="326625" y="567388"/>
                  </a:lnTo>
                  <a:lnTo>
                    <a:pt x="384480" y="562722"/>
                  </a:lnTo>
                  <a:lnTo>
                    <a:pt x="436938" y="543300"/>
                  </a:lnTo>
                  <a:lnTo>
                    <a:pt x="479189" y="523865"/>
                  </a:lnTo>
                  <a:lnTo>
                    <a:pt x="541079" y="468077"/>
                  </a:lnTo>
                  <a:lnTo>
                    <a:pt x="569344" y="423305"/>
                  </a:lnTo>
                  <a:lnTo>
                    <a:pt x="591245" y="368782"/>
                  </a:lnTo>
                  <a:lnTo>
                    <a:pt x="603473" y="308459"/>
                  </a:lnTo>
                  <a:lnTo>
                    <a:pt x="599622" y="251662"/>
                  </a:lnTo>
                  <a:lnTo>
                    <a:pt x="591072" y="199608"/>
                  </a:lnTo>
                  <a:lnTo>
                    <a:pt x="579960" y="162088"/>
                  </a:lnTo>
                  <a:lnTo>
                    <a:pt x="543553" y="103565"/>
                  </a:lnTo>
                  <a:lnTo>
                    <a:pt x="519477" y="71370"/>
                  </a:lnTo>
                  <a:lnTo>
                    <a:pt x="467504" y="33465"/>
                  </a:lnTo>
                  <a:lnTo>
                    <a:pt x="410129" y="8190"/>
                  </a:lnTo>
                  <a:lnTo>
                    <a:pt x="359033" y="1618"/>
                  </a:lnTo>
                  <a:lnTo>
                    <a:pt x="3041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8973295" y="865490"/>
            <a:ext cx="291783" cy="39961"/>
          </a:xfrm>
          <a:custGeom>
            <a:avLst/>
            <a:gdLst/>
            <a:ahLst/>
            <a:cxnLst/>
            <a:rect l="0" t="0" r="0" b="0"/>
            <a:pathLst>
              <a:path w="291783" h="39961">
                <a:moveTo>
                  <a:pt x="291782" y="39960"/>
                </a:moveTo>
                <a:lnTo>
                  <a:pt x="235568" y="23172"/>
                </a:lnTo>
                <a:lnTo>
                  <a:pt x="173877" y="16627"/>
                </a:lnTo>
                <a:lnTo>
                  <a:pt x="119587" y="10820"/>
                </a:lnTo>
                <a:lnTo>
                  <a:pt x="65287" y="9099"/>
                </a:lnTo>
                <a:lnTo>
                  <a:pt x="5017" y="8518"/>
                </a:lnTo>
                <a:lnTo>
                  <a:pt x="0" y="7300"/>
                </a:lnTo>
                <a:lnTo>
                  <a:pt x="1335" y="5319"/>
                </a:lnTo>
                <a:lnTo>
                  <a:pt x="6904" y="2828"/>
                </a:lnTo>
                <a:lnTo>
                  <a:pt x="59039" y="0"/>
                </a:lnTo>
                <a:lnTo>
                  <a:pt x="115587" y="5373"/>
                </a:lnTo>
                <a:lnTo>
                  <a:pt x="175626" y="7486"/>
                </a:lnTo>
                <a:lnTo>
                  <a:pt x="228640" y="9281"/>
                </a:lnTo>
                <a:lnTo>
                  <a:pt x="255530" y="13847"/>
                </a:lnTo>
                <a:lnTo>
                  <a:pt x="258256" y="15532"/>
                </a:lnTo>
                <a:lnTo>
                  <a:pt x="235315" y="17905"/>
                </a:lnTo>
                <a:lnTo>
                  <a:pt x="178809" y="18706"/>
                </a:lnTo>
                <a:lnTo>
                  <a:pt x="124168" y="18845"/>
                </a:lnTo>
                <a:lnTo>
                  <a:pt x="74053" y="18886"/>
                </a:lnTo>
                <a:lnTo>
                  <a:pt x="15197" y="18900"/>
                </a:lnTo>
                <a:lnTo>
                  <a:pt x="9127" y="20071"/>
                </a:lnTo>
                <a:lnTo>
                  <a:pt x="8589" y="22021"/>
                </a:lnTo>
                <a:lnTo>
                  <a:pt x="11740" y="24492"/>
                </a:lnTo>
                <a:lnTo>
                  <a:pt x="59994" y="28456"/>
                </a:lnTo>
                <a:lnTo>
                  <a:pt x="113530" y="29143"/>
                </a:lnTo>
                <a:lnTo>
                  <a:pt x="162408" y="29346"/>
                </a:lnTo>
                <a:lnTo>
                  <a:pt x="217964" y="29406"/>
                </a:lnTo>
                <a:lnTo>
                  <a:pt x="255743" y="29424"/>
                </a:lnTo>
                <a:lnTo>
                  <a:pt x="192616" y="29431"/>
                </a:lnTo>
                <a:lnTo>
                  <a:pt x="165440" y="2943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9246475" y="1527334"/>
            <a:ext cx="492921" cy="62470"/>
          </a:xfrm>
          <a:custGeom>
            <a:avLst/>
            <a:gdLst/>
            <a:ahLst/>
            <a:cxnLst/>
            <a:rect l="0" t="0" r="0" b="0"/>
            <a:pathLst>
              <a:path w="492921" h="62470">
                <a:moveTo>
                  <a:pt x="18602" y="51940"/>
                </a:moveTo>
                <a:lnTo>
                  <a:pt x="73744" y="37286"/>
                </a:lnTo>
                <a:lnTo>
                  <a:pt x="133336" y="32780"/>
                </a:lnTo>
                <a:lnTo>
                  <a:pt x="186089" y="31445"/>
                </a:lnTo>
                <a:lnTo>
                  <a:pt x="245835" y="30994"/>
                </a:lnTo>
                <a:lnTo>
                  <a:pt x="302697" y="30905"/>
                </a:lnTo>
                <a:lnTo>
                  <a:pt x="358989" y="30888"/>
                </a:lnTo>
                <a:lnTo>
                  <a:pt x="412306" y="36474"/>
                </a:lnTo>
                <a:lnTo>
                  <a:pt x="466968" y="39949"/>
                </a:lnTo>
                <a:lnTo>
                  <a:pt x="475440" y="38097"/>
                </a:lnTo>
                <a:lnTo>
                  <a:pt x="477579" y="34522"/>
                </a:lnTo>
                <a:lnTo>
                  <a:pt x="475495" y="29800"/>
                </a:lnTo>
                <a:lnTo>
                  <a:pt x="433439" y="17564"/>
                </a:lnTo>
                <a:lnTo>
                  <a:pt x="385882" y="12119"/>
                </a:lnTo>
                <a:lnTo>
                  <a:pt x="336566" y="10506"/>
                </a:lnTo>
                <a:lnTo>
                  <a:pt x="284909" y="10028"/>
                </a:lnTo>
                <a:lnTo>
                  <a:pt x="222288" y="9866"/>
                </a:lnTo>
                <a:lnTo>
                  <a:pt x="172021" y="9838"/>
                </a:lnTo>
                <a:lnTo>
                  <a:pt x="121252" y="9830"/>
                </a:lnTo>
                <a:lnTo>
                  <a:pt x="61583" y="12946"/>
                </a:lnTo>
                <a:lnTo>
                  <a:pt x="4736" y="18891"/>
                </a:lnTo>
                <a:lnTo>
                  <a:pt x="0" y="18209"/>
                </a:lnTo>
                <a:lnTo>
                  <a:pt x="1521" y="16585"/>
                </a:lnTo>
                <a:lnTo>
                  <a:pt x="15690" y="12830"/>
                </a:lnTo>
                <a:lnTo>
                  <a:pt x="66034" y="7300"/>
                </a:lnTo>
                <a:lnTo>
                  <a:pt x="114934" y="1669"/>
                </a:lnTo>
                <a:lnTo>
                  <a:pt x="166469" y="0"/>
                </a:lnTo>
                <a:lnTo>
                  <a:pt x="221902" y="2626"/>
                </a:lnTo>
                <a:lnTo>
                  <a:pt x="279661" y="7693"/>
                </a:lnTo>
                <a:lnTo>
                  <a:pt x="333819" y="12314"/>
                </a:lnTo>
                <a:lnTo>
                  <a:pt x="386911" y="21092"/>
                </a:lnTo>
                <a:lnTo>
                  <a:pt x="436567" y="27982"/>
                </a:lnTo>
                <a:lnTo>
                  <a:pt x="489678" y="35899"/>
                </a:lnTo>
                <a:lnTo>
                  <a:pt x="492920" y="37737"/>
                </a:lnTo>
                <a:lnTo>
                  <a:pt x="490402" y="38962"/>
                </a:lnTo>
                <a:lnTo>
                  <a:pt x="432983" y="39919"/>
                </a:lnTo>
                <a:lnTo>
                  <a:pt x="370383" y="33015"/>
                </a:lnTo>
                <a:lnTo>
                  <a:pt x="314687" y="31515"/>
                </a:lnTo>
                <a:lnTo>
                  <a:pt x="261140" y="34190"/>
                </a:lnTo>
                <a:lnTo>
                  <a:pt x="208229" y="39272"/>
                </a:lnTo>
                <a:lnTo>
                  <a:pt x="158626" y="40778"/>
                </a:lnTo>
                <a:lnTo>
                  <a:pt x="111174" y="41224"/>
                </a:lnTo>
                <a:lnTo>
                  <a:pt x="86652" y="42498"/>
                </a:lnTo>
                <a:lnTo>
                  <a:pt x="85026" y="44476"/>
                </a:lnTo>
                <a:lnTo>
                  <a:pt x="87451" y="46964"/>
                </a:lnTo>
                <a:lnTo>
                  <a:pt x="107633" y="56055"/>
                </a:lnTo>
                <a:lnTo>
                  <a:pt x="144944" y="624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126341" y="2516333"/>
            <a:ext cx="9696748" cy="416861"/>
          </a:xfrm>
          <a:custGeom>
            <a:avLst/>
            <a:gdLst/>
            <a:ahLst/>
            <a:cxnLst/>
            <a:rect l="0" t="0" r="0" b="0"/>
            <a:pathLst>
              <a:path w="9696748" h="416861">
                <a:moveTo>
                  <a:pt x="0" y="263190"/>
                </a:moveTo>
                <a:lnTo>
                  <a:pt x="9576" y="287236"/>
                </a:lnTo>
                <a:lnTo>
                  <a:pt x="56118" y="345192"/>
                </a:lnTo>
                <a:lnTo>
                  <a:pt x="119239" y="397670"/>
                </a:lnTo>
                <a:lnTo>
                  <a:pt x="146582" y="410696"/>
                </a:lnTo>
                <a:lnTo>
                  <a:pt x="192521" y="416860"/>
                </a:lnTo>
                <a:lnTo>
                  <a:pt x="217756" y="414156"/>
                </a:lnTo>
                <a:lnTo>
                  <a:pt x="240670" y="402815"/>
                </a:lnTo>
                <a:lnTo>
                  <a:pt x="294603" y="365328"/>
                </a:lnTo>
                <a:lnTo>
                  <a:pt x="347415" y="324329"/>
                </a:lnTo>
                <a:lnTo>
                  <a:pt x="408413" y="281784"/>
                </a:lnTo>
                <a:lnTo>
                  <a:pt x="464135" y="239686"/>
                </a:lnTo>
                <a:lnTo>
                  <a:pt x="519884" y="210757"/>
                </a:lnTo>
                <a:lnTo>
                  <a:pt x="566601" y="195792"/>
                </a:lnTo>
                <a:lnTo>
                  <a:pt x="616318" y="191358"/>
                </a:lnTo>
                <a:lnTo>
                  <a:pt x="669264" y="193163"/>
                </a:lnTo>
                <a:lnTo>
                  <a:pt x="723486" y="204254"/>
                </a:lnTo>
                <a:lnTo>
                  <a:pt x="775228" y="210474"/>
                </a:lnTo>
                <a:lnTo>
                  <a:pt x="836830" y="219449"/>
                </a:lnTo>
                <a:lnTo>
                  <a:pt x="894608" y="226183"/>
                </a:lnTo>
                <a:lnTo>
                  <a:pt x="946822" y="229998"/>
                </a:lnTo>
                <a:lnTo>
                  <a:pt x="1006387" y="239693"/>
                </a:lnTo>
                <a:lnTo>
                  <a:pt x="1063213" y="252873"/>
                </a:lnTo>
                <a:lnTo>
                  <a:pt x="1114802" y="263253"/>
                </a:lnTo>
                <a:lnTo>
                  <a:pt x="1172592" y="270618"/>
                </a:lnTo>
                <a:lnTo>
                  <a:pt x="1234040" y="273106"/>
                </a:lnTo>
                <a:lnTo>
                  <a:pt x="1282661" y="267948"/>
                </a:lnTo>
                <a:lnTo>
                  <a:pt x="1343087" y="255724"/>
                </a:lnTo>
                <a:lnTo>
                  <a:pt x="1403203" y="238925"/>
                </a:lnTo>
                <a:lnTo>
                  <a:pt x="1465467" y="219013"/>
                </a:lnTo>
                <a:lnTo>
                  <a:pt x="1514229" y="201877"/>
                </a:lnTo>
                <a:lnTo>
                  <a:pt x="1575872" y="184702"/>
                </a:lnTo>
                <a:lnTo>
                  <a:pt x="1625970" y="179493"/>
                </a:lnTo>
                <a:lnTo>
                  <a:pt x="1676689" y="173400"/>
                </a:lnTo>
                <a:lnTo>
                  <a:pt x="1739461" y="177517"/>
                </a:lnTo>
                <a:lnTo>
                  <a:pt x="1790514" y="181653"/>
                </a:lnTo>
                <a:lnTo>
                  <a:pt x="1842686" y="187168"/>
                </a:lnTo>
                <a:lnTo>
                  <a:pt x="1895189" y="191922"/>
                </a:lnTo>
                <a:lnTo>
                  <a:pt x="1950909" y="200739"/>
                </a:lnTo>
                <a:lnTo>
                  <a:pt x="2008754" y="207641"/>
                </a:lnTo>
                <a:lnTo>
                  <a:pt x="2066057" y="212806"/>
                </a:lnTo>
                <a:lnTo>
                  <a:pt x="2124370" y="215506"/>
                </a:lnTo>
                <a:lnTo>
                  <a:pt x="2181812" y="212017"/>
                </a:lnTo>
                <a:lnTo>
                  <a:pt x="2240166" y="207863"/>
                </a:lnTo>
                <a:lnTo>
                  <a:pt x="2297620" y="202343"/>
                </a:lnTo>
                <a:lnTo>
                  <a:pt x="2355978" y="197588"/>
                </a:lnTo>
                <a:lnTo>
                  <a:pt x="2410314" y="191890"/>
                </a:lnTo>
                <a:lnTo>
                  <a:pt x="2463458" y="187082"/>
                </a:lnTo>
                <a:lnTo>
                  <a:pt x="2519369" y="178248"/>
                </a:lnTo>
                <a:lnTo>
                  <a:pt x="2577269" y="168222"/>
                </a:lnTo>
                <a:lnTo>
                  <a:pt x="2631469" y="157842"/>
                </a:lnTo>
                <a:lnTo>
                  <a:pt x="2687693" y="147358"/>
                </a:lnTo>
                <a:lnTo>
                  <a:pt x="2745686" y="136842"/>
                </a:lnTo>
                <a:lnTo>
                  <a:pt x="2803033" y="123198"/>
                </a:lnTo>
                <a:lnTo>
                  <a:pt x="2864478" y="107457"/>
                </a:lnTo>
                <a:lnTo>
                  <a:pt x="2924019" y="95384"/>
                </a:lnTo>
                <a:lnTo>
                  <a:pt x="2981824" y="84398"/>
                </a:lnTo>
                <a:lnTo>
                  <a:pt x="3043406" y="73734"/>
                </a:lnTo>
                <a:lnTo>
                  <a:pt x="3102986" y="66285"/>
                </a:lnTo>
                <a:lnTo>
                  <a:pt x="3160804" y="64078"/>
                </a:lnTo>
                <a:lnTo>
                  <a:pt x="3222389" y="66543"/>
                </a:lnTo>
                <a:lnTo>
                  <a:pt x="3285090" y="71563"/>
                </a:lnTo>
                <a:lnTo>
                  <a:pt x="3348121" y="76170"/>
                </a:lnTo>
                <a:lnTo>
                  <a:pt x="3408132" y="81825"/>
                </a:lnTo>
                <a:lnTo>
                  <a:pt x="3466076" y="83500"/>
                </a:lnTo>
                <a:lnTo>
                  <a:pt x="3527699" y="83997"/>
                </a:lnTo>
                <a:lnTo>
                  <a:pt x="3590411" y="81024"/>
                </a:lnTo>
                <a:lnTo>
                  <a:pt x="3653447" y="72734"/>
                </a:lnTo>
                <a:lnTo>
                  <a:pt x="3716577" y="62869"/>
                </a:lnTo>
                <a:lnTo>
                  <a:pt x="3776617" y="52537"/>
                </a:lnTo>
                <a:lnTo>
                  <a:pt x="3834571" y="42067"/>
                </a:lnTo>
                <a:lnTo>
                  <a:pt x="3893076" y="31556"/>
                </a:lnTo>
                <a:lnTo>
                  <a:pt x="3947456" y="21032"/>
                </a:lnTo>
                <a:lnTo>
                  <a:pt x="4000613" y="13625"/>
                </a:lnTo>
                <a:lnTo>
                  <a:pt x="4053408" y="8311"/>
                </a:lnTo>
                <a:lnTo>
                  <a:pt x="4106096" y="2447"/>
                </a:lnTo>
                <a:lnTo>
                  <a:pt x="4155632" y="3829"/>
                </a:lnTo>
                <a:lnTo>
                  <a:pt x="4203064" y="11647"/>
                </a:lnTo>
                <a:lnTo>
                  <a:pt x="4257283" y="21373"/>
                </a:lnTo>
                <a:lnTo>
                  <a:pt x="4314682" y="28544"/>
                </a:lnTo>
                <a:lnTo>
                  <a:pt x="4371853" y="33788"/>
                </a:lnTo>
                <a:lnTo>
                  <a:pt x="4433246" y="42751"/>
                </a:lnTo>
                <a:lnTo>
                  <a:pt x="4495891" y="49696"/>
                </a:lnTo>
                <a:lnTo>
                  <a:pt x="4558906" y="54873"/>
                </a:lnTo>
                <a:lnTo>
                  <a:pt x="4602153" y="59471"/>
                </a:lnTo>
                <a:lnTo>
                  <a:pt x="4648670" y="61514"/>
                </a:lnTo>
                <a:lnTo>
                  <a:pt x="4709719" y="68253"/>
                </a:lnTo>
                <a:lnTo>
                  <a:pt x="4770441" y="72070"/>
                </a:lnTo>
                <a:lnTo>
                  <a:pt x="4827297" y="78790"/>
                </a:lnTo>
                <a:lnTo>
                  <a:pt x="4881188" y="88190"/>
                </a:lnTo>
                <a:lnTo>
                  <a:pt x="4943394" y="93441"/>
                </a:lnTo>
                <a:lnTo>
                  <a:pt x="5000742" y="94478"/>
                </a:lnTo>
                <a:lnTo>
                  <a:pt x="5062720" y="94683"/>
                </a:lnTo>
                <a:lnTo>
                  <a:pt x="5122882" y="93554"/>
                </a:lnTo>
                <a:lnTo>
                  <a:pt x="5179826" y="83279"/>
                </a:lnTo>
                <a:lnTo>
                  <a:pt x="5236135" y="69984"/>
                </a:lnTo>
                <a:lnTo>
                  <a:pt x="5299553" y="63329"/>
                </a:lnTo>
                <a:lnTo>
                  <a:pt x="5361474" y="55082"/>
                </a:lnTo>
                <a:lnTo>
                  <a:pt x="5424094" y="53106"/>
                </a:lnTo>
                <a:lnTo>
                  <a:pt x="5472918" y="52764"/>
                </a:lnTo>
                <a:lnTo>
                  <a:pt x="5534582" y="59884"/>
                </a:lnTo>
                <a:lnTo>
                  <a:pt x="5584684" y="62181"/>
                </a:lnTo>
                <a:lnTo>
                  <a:pt x="5636573" y="62862"/>
                </a:lnTo>
                <a:lnTo>
                  <a:pt x="5688993" y="63064"/>
                </a:lnTo>
                <a:lnTo>
                  <a:pt x="5741569" y="63123"/>
                </a:lnTo>
                <a:lnTo>
                  <a:pt x="5794192" y="63141"/>
                </a:lnTo>
                <a:lnTo>
                  <a:pt x="5846829" y="63146"/>
                </a:lnTo>
                <a:lnTo>
                  <a:pt x="5899469" y="61978"/>
                </a:lnTo>
                <a:lnTo>
                  <a:pt x="5952112" y="55913"/>
                </a:lnTo>
                <a:lnTo>
                  <a:pt x="6004754" y="52426"/>
                </a:lnTo>
                <a:lnTo>
                  <a:pt x="6057396" y="45673"/>
                </a:lnTo>
                <a:lnTo>
                  <a:pt x="6110038" y="41983"/>
                </a:lnTo>
                <a:lnTo>
                  <a:pt x="6162681" y="35170"/>
                </a:lnTo>
                <a:lnTo>
                  <a:pt x="6214154" y="31462"/>
                </a:lnTo>
                <a:lnTo>
                  <a:pt x="6277180" y="23441"/>
                </a:lnTo>
                <a:lnTo>
                  <a:pt x="6328278" y="18628"/>
                </a:lnTo>
                <a:lnTo>
                  <a:pt x="6380463" y="9793"/>
                </a:lnTo>
                <a:lnTo>
                  <a:pt x="6432970" y="2886"/>
                </a:lnTo>
                <a:lnTo>
                  <a:pt x="6482452" y="839"/>
                </a:lnTo>
                <a:lnTo>
                  <a:pt x="6529869" y="233"/>
                </a:lnTo>
                <a:lnTo>
                  <a:pt x="6580964" y="53"/>
                </a:lnTo>
                <a:lnTo>
                  <a:pt x="6636267" y="0"/>
                </a:lnTo>
                <a:lnTo>
                  <a:pt x="6693987" y="3104"/>
                </a:lnTo>
                <a:lnTo>
                  <a:pt x="6751253" y="8313"/>
                </a:lnTo>
                <a:lnTo>
                  <a:pt x="6812675" y="12976"/>
                </a:lnTo>
                <a:lnTo>
                  <a:pt x="6875328" y="18647"/>
                </a:lnTo>
                <a:lnTo>
                  <a:pt x="6935226" y="20327"/>
                </a:lnTo>
                <a:lnTo>
                  <a:pt x="6993138" y="20825"/>
                </a:lnTo>
                <a:lnTo>
                  <a:pt x="7054750" y="24092"/>
                </a:lnTo>
                <a:lnTo>
                  <a:pt x="7117460" y="29349"/>
                </a:lnTo>
                <a:lnTo>
                  <a:pt x="7177374" y="30907"/>
                </a:lnTo>
                <a:lnTo>
                  <a:pt x="7235291" y="31369"/>
                </a:lnTo>
                <a:lnTo>
                  <a:pt x="7293785" y="31506"/>
                </a:lnTo>
                <a:lnTo>
                  <a:pt x="7348162" y="34665"/>
                </a:lnTo>
                <a:lnTo>
                  <a:pt x="7404438" y="43011"/>
                </a:lnTo>
                <a:lnTo>
                  <a:pt x="7462446" y="52892"/>
                </a:lnTo>
                <a:lnTo>
                  <a:pt x="7516678" y="60110"/>
                </a:lnTo>
                <a:lnTo>
                  <a:pt x="7569792" y="62248"/>
                </a:lnTo>
                <a:lnTo>
                  <a:pt x="7622574" y="66001"/>
                </a:lnTo>
                <a:lnTo>
                  <a:pt x="7675258" y="71403"/>
                </a:lnTo>
                <a:lnTo>
                  <a:pt x="7727913" y="76123"/>
                </a:lnTo>
                <a:lnTo>
                  <a:pt x="7783679" y="81811"/>
                </a:lnTo>
                <a:lnTo>
                  <a:pt x="7841536" y="86615"/>
                </a:lnTo>
                <a:lnTo>
                  <a:pt x="7895723" y="95448"/>
                </a:lnTo>
                <a:lnTo>
                  <a:pt x="7948823" y="108594"/>
                </a:lnTo>
                <a:lnTo>
                  <a:pt x="8004721" y="127306"/>
                </a:lnTo>
                <a:lnTo>
                  <a:pt x="8062618" y="144549"/>
                </a:lnTo>
                <a:lnTo>
                  <a:pt x="8116817" y="157067"/>
                </a:lnTo>
                <a:lnTo>
                  <a:pt x="8169920" y="168185"/>
                </a:lnTo>
                <a:lnTo>
                  <a:pt x="8225819" y="178888"/>
                </a:lnTo>
                <a:lnTo>
                  <a:pt x="8280597" y="186349"/>
                </a:lnTo>
                <a:lnTo>
                  <a:pt x="8329582" y="188560"/>
                </a:lnTo>
                <a:lnTo>
                  <a:pt x="8381142" y="189215"/>
                </a:lnTo>
                <a:lnTo>
                  <a:pt x="8436582" y="189409"/>
                </a:lnTo>
                <a:lnTo>
                  <a:pt x="8491224" y="189466"/>
                </a:lnTo>
                <a:lnTo>
                  <a:pt x="8540169" y="189484"/>
                </a:lnTo>
                <a:lnTo>
                  <a:pt x="8591716" y="189488"/>
                </a:lnTo>
                <a:lnTo>
                  <a:pt x="8640914" y="189490"/>
                </a:lnTo>
                <a:lnTo>
                  <a:pt x="8688247" y="189490"/>
                </a:lnTo>
                <a:lnTo>
                  <a:pt x="8751053" y="189490"/>
                </a:lnTo>
                <a:lnTo>
                  <a:pt x="8809690" y="189490"/>
                </a:lnTo>
                <a:lnTo>
                  <a:pt x="8858097" y="189490"/>
                </a:lnTo>
                <a:lnTo>
                  <a:pt x="8920088" y="189490"/>
                </a:lnTo>
                <a:lnTo>
                  <a:pt x="8982723" y="189490"/>
                </a:lnTo>
                <a:lnTo>
                  <a:pt x="9040156" y="189490"/>
                </a:lnTo>
                <a:lnTo>
                  <a:pt x="9096560" y="189490"/>
                </a:lnTo>
                <a:lnTo>
                  <a:pt x="9152762" y="189490"/>
                </a:lnTo>
                <a:lnTo>
                  <a:pt x="9208924" y="190660"/>
                </a:lnTo>
                <a:lnTo>
                  <a:pt x="9265078" y="197824"/>
                </a:lnTo>
                <a:lnTo>
                  <a:pt x="9321231" y="199585"/>
                </a:lnTo>
                <a:lnTo>
                  <a:pt x="9383087" y="211415"/>
                </a:lnTo>
                <a:lnTo>
                  <a:pt x="9437478" y="219168"/>
                </a:lnTo>
                <a:lnTo>
                  <a:pt x="9498958" y="232278"/>
                </a:lnTo>
                <a:lnTo>
                  <a:pt x="9553303" y="245775"/>
                </a:lnTo>
                <a:lnTo>
                  <a:pt x="9607927" y="259707"/>
                </a:lnTo>
                <a:lnTo>
                  <a:pt x="9670147" y="277231"/>
                </a:lnTo>
                <a:lnTo>
                  <a:pt x="9696747" y="28424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1043426" y="4450410"/>
            <a:ext cx="657508" cy="295493"/>
            <a:chOff x="1043426" y="4450410"/>
            <a:chExt cx="657508" cy="295493"/>
          </a:xfrm>
        </p:grpSpPr>
        <p:sp>
          <p:nvSpPr>
            <p:cNvPr id="83" name="Freeform 82"/>
            <p:cNvSpPr/>
            <p:nvPr/>
          </p:nvSpPr>
          <p:spPr>
            <a:xfrm>
              <a:off x="1043426" y="4450410"/>
              <a:ext cx="238363" cy="270343"/>
            </a:xfrm>
            <a:custGeom>
              <a:avLst/>
              <a:gdLst/>
              <a:ahLst/>
              <a:cxnLst/>
              <a:rect l="0" t="0" r="0" b="0"/>
              <a:pathLst>
                <a:path w="238363" h="270343">
                  <a:moveTo>
                    <a:pt x="83123" y="13672"/>
                  </a:moveTo>
                  <a:lnTo>
                    <a:pt x="59076" y="23248"/>
                  </a:lnTo>
                  <a:lnTo>
                    <a:pt x="44749" y="33916"/>
                  </a:lnTo>
                  <a:lnTo>
                    <a:pt x="11490" y="82636"/>
                  </a:lnTo>
                  <a:lnTo>
                    <a:pt x="4492" y="103594"/>
                  </a:lnTo>
                  <a:lnTo>
                    <a:pt x="0" y="155177"/>
                  </a:lnTo>
                  <a:lnTo>
                    <a:pt x="4812" y="190910"/>
                  </a:lnTo>
                  <a:lnTo>
                    <a:pt x="19235" y="218136"/>
                  </a:lnTo>
                  <a:lnTo>
                    <a:pt x="38327" y="241021"/>
                  </a:lnTo>
                  <a:lnTo>
                    <a:pt x="64391" y="257030"/>
                  </a:lnTo>
                  <a:lnTo>
                    <a:pt x="94340" y="269182"/>
                  </a:lnTo>
                  <a:lnTo>
                    <a:pt x="115014" y="270342"/>
                  </a:lnTo>
                  <a:lnTo>
                    <a:pt x="156883" y="261555"/>
                  </a:lnTo>
                  <a:lnTo>
                    <a:pt x="182837" y="246346"/>
                  </a:lnTo>
                  <a:lnTo>
                    <a:pt x="205344" y="227022"/>
                  </a:lnTo>
                  <a:lnTo>
                    <a:pt x="221242" y="200890"/>
                  </a:lnTo>
                  <a:lnTo>
                    <a:pt x="235924" y="159448"/>
                  </a:lnTo>
                  <a:lnTo>
                    <a:pt x="238362" y="122116"/>
                  </a:lnTo>
                  <a:lnTo>
                    <a:pt x="234786" y="99304"/>
                  </a:lnTo>
                  <a:lnTo>
                    <a:pt x="226178" y="80587"/>
                  </a:lnTo>
                  <a:lnTo>
                    <a:pt x="181135" y="18865"/>
                  </a:lnTo>
                  <a:lnTo>
                    <a:pt x="154667" y="2213"/>
                  </a:lnTo>
                  <a:lnTo>
                    <a:pt x="131688" y="0"/>
                  </a:lnTo>
                  <a:lnTo>
                    <a:pt x="93651" y="3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342905" y="4696878"/>
              <a:ext cx="46857" cy="30418"/>
            </a:xfrm>
            <a:custGeom>
              <a:avLst/>
              <a:gdLst/>
              <a:ahLst/>
              <a:cxnLst/>
              <a:rect l="0" t="0" r="0" b="0"/>
              <a:pathLst>
                <a:path w="46857" h="30418">
                  <a:moveTo>
                    <a:pt x="46856" y="19889"/>
                  </a:moveTo>
                  <a:lnTo>
                    <a:pt x="30089" y="14299"/>
                  </a:lnTo>
                  <a:lnTo>
                    <a:pt x="12498" y="14675"/>
                  </a:lnTo>
                  <a:lnTo>
                    <a:pt x="2894" y="16413"/>
                  </a:lnTo>
                  <a:lnTo>
                    <a:pt x="0" y="18741"/>
                  </a:lnTo>
                  <a:lnTo>
                    <a:pt x="1581" y="21463"/>
                  </a:lnTo>
                  <a:lnTo>
                    <a:pt x="6144" y="24448"/>
                  </a:lnTo>
                  <a:lnTo>
                    <a:pt x="11526" y="24098"/>
                  </a:lnTo>
                  <a:lnTo>
                    <a:pt x="23745" y="17470"/>
                  </a:lnTo>
                  <a:lnTo>
                    <a:pt x="25600" y="12427"/>
                  </a:lnTo>
                  <a:lnTo>
                    <a:pt x="24496" y="6725"/>
                  </a:lnTo>
                  <a:lnTo>
                    <a:pt x="21421" y="585"/>
                  </a:lnTo>
                  <a:lnTo>
                    <a:pt x="20541" y="0"/>
                  </a:lnTo>
                  <a:lnTo>
                    <a:pt x="25799" y="30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495046" y="4481114"/>
              <a:ext cx="205888" cy="264789"/>
            </a:xfrm>
            <a:custGeom>
              <a:avLst/>
              <a:gdLst/>
              <a:ahLst/>
              <a:cxnLst/>
              <a:rect l="0" t="0" r="0" b="0"/>
              <a:pathLst>
                <a:path w="205888" h="264789">
                  <a:moveTo>
                    <a:pt x="84228" y="35611"/>
                  </a:moveTo>
                  <a:lnTo>
                    <a:pt x="66247" y="51252"/>
                  </a:lnTo>
                  <a:lnTo>
                    <a:pt x="25665" y="76044"/>
                  </a:lnTo>
                  <a:lnTo>
                    <a:pt x="21789" y="76605"/>
                  </a:lnTo>
                  <a:lnTo>
                    <a:pt x="20375" y="73468"/>
                  </a:lnTo>
                  <a:lnTo>
                    <a:pt x="20603" y="67868"/>
                  </a:lnTo>
                  <a:lnTo>
                    <a:pt x="27094" y="55407"/>
                  </a:lnTo>
                  <a:lnTo>
                    <a:pt x="50326" y="28343"/>
                  </a:lnTo>
                  <a:lnTo>
                    <a:pt x="76133" y="13051"/>
                  </a:lnTo>
                  <a:lnTo>
                    <a:pt x="106006" y="1111"/>
                  </a:lnTo>
                  <a:lnTo>
                    <a:pt x="126663" y="0"/>
                  </a:lnTo>
                  <a:lnTo>
                    <a:pt x="146372" y="4576"/>
                  </a:lnTo>
                  <a:lnTo>
                    <a:pt x="162930" y="14409"/>
                  </a:lnTo>
                  <a:lnTo>
                    <a:pt x="167112" y="21476"/>
                  </a:lnTo>
                  <a:lnTo>
                    <a:pt x="168639" y="38688"/>
                  </a:lnTo>
                  <a:lnTo>
                    <a:pt x="162921" y="68108"/>
                  </a:lnTo>
                  <a:lnTo>
                    <a:pt x="150788" y="85539"/>
                  </a:lnTo>
                  <a:lnTo>
                    <a:pt x="133698" y="99915"/>
                  </a:lnTo>
                  <a:lnTo>
                    <a:pt x="114403" y="110204"/>
                  </a:lnTo>
                  <a:lnTo>
                    <a:pt x="111364" y="111076"/>
                  </a:lnTo>
                  <a:lnTo>
                    <a:pt x="117346" y="105806"/>
                  </a:lnTo>
                  <a:lnTo>
                    <a:pt x="123854" y="104634"/>
                  </a:lnTo>
                  <a:lnTo>
                    <a:pt x="159516" y="111160"/>
                  </a:lnTo>
                  <a:lnTo>
                    <a:pt x="178521" y="118321"/>
                  </a:lnTo>
                  <a:lnTo>
                    <a:pt x="194766" y="129303"/>
                  </a:lnTo>
                  <a:lnTo>
                    <a:pt x="200034" y="137847"/>
                  </a:lnTo>
                  <a:lnTo>
                    <a:pt x="205887" y="159818"/>
                  </a:lnTo>
                  <a:lnTo>
                    <a:pt x="203594" y="192906"/>
                  </a:lnTo>
                  <a:lnTo>
                    <a:pt x="189916" y="224937"/>
                  </a:lnTo>
                  <a:lnTo>
                    <a:pt x="174484" y="239859"/>
                  </a:lnTo>
                  <a:lnTo>
                    <a:pt x="135982" y="258970"/>
                  </a:lnTo>
                  <a:lnTo>
                    <a:pt x="99433" y="264788"/>
                  </a:lnTo>
                  <a:lnTo>
                    <a:pt x="64557" y="260923"/>
                  </a:lnTo>
                  <a:lnTo>
                    <a:pt x="45849" y="252343"/>
                  </a:lnTo>
                  <a:lnTo>
                    <a:pt x="0" y="225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832580" y="2980214"/>
            <a:ext cx="5016991" cy="1768072"/>
            <a:chOff x="4832580" y="2980214"/>
            <a:chExt cx="5016991" cy="1768072"/>
          </a:xfrm>
        </p:grpSpPr>
        <p:sp>
          <p:nvSpPr>
            <p:cNvPr id="87" name="Freeform 86"/>
            <p:cNvSpPr/>
            <p:nvPr/>
          </p:nvSpPr>
          <p:spPr>
            <a:xfrm>
              <a:off x="4832580" y="3011351"/>
              <a:ext cx="271611" cy="494639"/>
            </a:xfrm>
            <a:custGeom>
              <a:avLst/>
              <a:gdLst/>
              <a:ahLst/>
              <a:cxnLst/>
              <a:rect l="0" t="0" r="0" b="0"/>
              <a:pathLst>
                <a:path w="271611" h="494639">
                  <a:moveTo>
                    <a:pt x="0" y="494638"/>
                  </a:moveTo>
                  <a:lnTo>
                    <a:pt x="0" y="472282"/>
                  </a:lnTo>
                  <a:lnTo>
                    <a:pt x="19786" y="417648"/>
                  </a:lnTo>
                  <a:lnTo>
                    <a:pt x="38437" y="356381"/>
                  </a:lnTo>
                  <a:lnTo>
                    <a:pt x="52609" y="299175"/>
                  </a:lnTo>
                  <a:lnTo>
                    <a:pt x="66674" y="236620"/>
                  </a:lnTo>
                  <a:lnTo>
                    <a:pt x="77207" y="182792"/>
                  </a:lnTo>
                  <a:lnTo>
                    <a:pt x="82148" y="129798"/>
                  </a:lnTo>
                  <a:lnTo>
                    <a:pt x="84987" y="69065"/>
                  </a:lnTo>
                  <a:lnTo>
                    <a:pt x="89635" y="44622"/>
                  </a:lnTo>
                  <a:lnTo>
                    <a:pt x="91342" y="41379"/>
                  </a:lnTo>
                  <a:lnTo>
                    <a:pt x="92480" y="43897"/>
                  </a:lnTo>
                  <a:lnTo>
                    <a:pt x="94556" y="107107"/>
                  </a:lnTo>
                  <a:lnTo>
                    <a:pt x="100306" y="161635"/>
                  </a:lnTo>
                  <a:lnTo>
                    <a:pt x="113877" y="207892"/>
                  </a:lnTo>
                  <a:lnTo>
                    <a:pt x="125091" y="225256"/>
                  </a:lnTo>
                  <a:lnTo>
                    <a:pt x="132527" y="229652"/>
                  </a:lnTo>
                  <a:lnTo>
                    <a:pt x="150148" y="231417"/>
                  </a:lnTo>
                  <a:lnTo>
                    <a:pt x="166558" y="225183"/>
                  </a:lnTo>
                  <a:lnTo>
                    <a:pt x="174210" y="220245"/>
                  </a:lnTo>
                  <a:lnTo>
                    <a:pt x="185831" y="205400"/>
                  </a:lnTo>
                  <a:lnTo>
                    <a:pt x="214981" y="148666"/>
                  </a:lnTo>
                  <a:lnTo>
                    <a:pt x="239214" y="94152"/>
                  </a:lnTo>
                  <a:lnTo>
                    <a:pt x="255612" y="38324"/>
                  </a:lnTo>
                  <a:lnTo>
                    <a:pt x="266550" y="1855"/>
                  </a:lnTo>
                  <a:lnTo>
                    <a:pt x="268947" y="0"/>
                  </a:lnTo>
                  <a:lnTo>
                    <a:pt x="271610" y="13536"/>
                  </a:lnTo>
                  <a:lnTo>
                    <a:pt x="265127" y="72751"/>
                  </a:lnTo>
                  <a:lnTo>
                    <a:pt x="263780" y="132159"/>
                  </a:lnTo>
                  <a:lnTo>
                    <a:pt x="262295" y="176779"/>
                  </a:lnTo>
                  <a:lnTo>
                    <a:pt x="257736" y="220006"/>
                  </a:lnTo>
                  <a:lnTo>
                    <a:pt x="254929" y="262615"/>
                  </a:lnTo>
                  <a:lnTo>
                    <a:pt x="253349" y="322946"/>
                  </a:lnTo>
                  <a:lnTo>
                    <a:pt x="247226" y="384555"/>
                  </a:lnTo>
                  <a:lnTo>
                    <a:pt x="242823" y="440338"/>
                  </a:lnTo>
                  <a:lnTo>
                    <a:pt x="242155" y="452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40734" y="3298346"/>
              <a:ext cx="98445" cy="177381"/>
            </a:xfrm>
            <a:custGeom>
              <a:avLst/>
              <a:gdLst/>
              <a:ahLst/>
              <a:cxnLst/>
              <a:rect l="0" t="0" r="0" b="0"/>
              <a:pathLst>
                <a:path w="98445" h="177381">
                  <a:moveTo>
                    <a:pt x="81400" y="18130"/>
                  </a:moveTo>
                  <a:lnTo>
                    <a:pt x="70222" y="6952"/>
                  </a:lnTo>
                  <a:lnTo>
                    <a:pt x="52256" y="1464"/>
                  </a:lnTo>
                  <a:lnTo>
                    <a:pt x="40914" y="0"/>
                  </a:lnTo>
                  <a:lnTo>
                    <a:pt x="32182" y="2534"/>
                  </a:lnTo>
                  <a:lnTo>
                    <a:pt x="25192" y="7733"/>
                  </a:lnTo>
                  <a:lnTo>
                    <a:pt x="14305" y="24038"/>
                  </a:lnTo>
                  <a:lnTo>
                    <a:pt x="2769" y="59525"/>
                  </a:lnTo>
                  <a:lnTo>
                    <a:pt x="0" y="99676"/>
                  </a:lnTo>
                  <a:lnTo>
                    <a:pt x="7239" y="138868"/>
                  </a:lnTo>
                  <a:lnTo>
                    <a:pt x="17634" y="157969"/>
                  </a:lnTo>
                  <a:lnTo>
                    <a:pt x="33173" y="171138"/>
                  </a:lnTo>
                  <a:lnTo>
                    <a:pt x="42230" y="176287"/>
                  </a:lnTo>
                  <a:lnTo>
                    <a:pt x="50607" y="177380"/>
                  </a:lnTo>
                  <a:lnTo>
                    <a:pt x="66155" y="172356"/>
                  </a:lnTo>
                  <a:lnTo>
                    <a:pt x="88062" y="150784"/>
                  </a:lnTo>
                  <a:lnTo>
                    <a:pt x="96059" y="128950"/>
                  </a:lnTo>
                  <a:lnTo>
                    <a:pt x="98444" y="104818"/>
                  </a:lnTo>
                  <a:lnTo>
                    <a:pt x="87429" y="50040"/>
                  </a:lnTo>
                  <a:lnTo>
                    <a:pt x="80960" y="38161"/>
                  </a:lnTo>
                  <a:lnTo>
                    <a:pt x="70872" y="2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64248" y="3274362"/>
              <a:ext cx="115815" cy="170810"/>
            </a:xfrm>
            <a:custGeom>
              <a:avLst/>
              <a:gdLst/>
              <a:ahLst/>
              <a:cxnLst/>
              <a:rect l="0" t="0" r="0" b="0"/>
              <a:pathLst>
                <a:path w="115815" h="170810">
                  <a:moveTo>
                    <a:pt x="0" y="42114"/>
                  </a:moveTo>
                  <a:lnTo>
                    <a:pt x="19129" y="104395"/>
                  </a:lnTo>
                  <a:lnTo>
                    <a:pt x="49804" y="166721"/>
                  </a:lnTo>
                  <a:lnTo>
                    <a:pt x="55430" y="170809"/>
                  </a:lnTo>
                  <a:lnTo>
                    <a:pt x="60349" y="170025"/>
                  </a:lnTo>
                  <a:lnTo>
                    <a:pt x="64799" y="165992"/>
                  </a:lnTo>
                  <a:lnTo>
                    <a:pt x="76652" y="143549"/>
                  </a:lnTo>
                  <a:lnTo>
                    <a:pt x="91137" y="88884"/>
                  </a:lnTo>
                  <a:lnTo>
                    <a:pt x="105264" y="3493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11647" y="3274400"/>
              <a:ext cx="100597" cy="177222"/>
            </a:xfrm>
            <a:custGeom>
              <a:avLst/>
              <a:gdLst/>
              <a:ahLst/>
              <a:cxnLst/>
              <a:rect l="0" t="0" r="0" b="0"/>
              <a:pathLst>
                <a:path w="100597" h="177222">
                  <a:moveTo>
                    <a:pt x="0" y="63133"/>
                  </a:moveTo>
                  <a:lnTo>
                    <a:pt x="17981" y="78774"/>
                  </a:lnTo>
                  <a:lnTo>
                    <a:pt x="34898" y="86852"/>
                  </a:lnTo>
                  <a:lnTo>
                    <a:pt x="44323" y="87135"/>
                  </a:lnTo>
                  <a:lnTo>
                    <a:pt x="64153" y="81209"/>
                  </a:lnTo>
                  <a:lnTo>
                    <a:pt x="89459" y="64720"/>
                  </a:lnTo>
                  <a:lnTo>
                    <a:pt x="98251" y="45511"/>
                  </a:lnTo>
                  <a:lnTo>
                    <a:pt x="100596" y="33838"/>
                  </a:lnTo>
                  <a:lnTo>
                    <a:pt x="99820" y="23716"/>
                  </a:lnTo>
                  <a:lnTo>
                    <a:pt x="92718" y="6230"/>
                  </a:lnTo>
                  <a:lnTo>
                    <a:pt x="86379" y="1801"/>
                  </a:lnTo>
                  <a:lnTo>
                    <a:pt x="78643" y="18"/>
                  </a:lnTo>
                  <a:lnTo>
                    <a:pt x="69976" y="0"/>
                  </a:lnTo>
                  <a:lnTo>
                    <a:pt x="54107" y="6218"/>
                  </a:lnTo>
                  <a:lnTo>
                    <a:pt x="46600" y="11152"/>
                  </a:lnTo>
                  <a:lnTo>
                    <a:pt x="35139" y="25993"/>
                  </a:lnTo>
                  <a:lnTo>
                    <a:pt x="10841" y="84627"/>
                  </a:lnTo>
                  <a:lnTo>
                    <a:pt x="7228" y="95010"/>
                  </a:lnTo>
                  <a:lnTo>
                    <a:pt x="7731" y="131980"/>
                  </a:lnTo>
                  <a:lnTo>
                    <a:pt x="20878" y="166981"/>
                  </a:lnTo>
                  <a:lnTo>
                    <a:pt x="29127" y="173309"/>
                  </a:lnTo>
                  <a:lnTo>
                    <a:pt x="50770" y="177221"/>
                  </a:lnTo>
                  <a:lnTo>
                    <a:pt x="94757" y="168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11730" y="3126963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0" y="168212"/>
                  </a:lnTo>
                  <a:lnTo>
                    <a:pt x="0" y="217907"/>
                  </a:lnTo>
                  <a:lnTo>
                    <a:pt x="0" y="276620"/>
                  </a:lnTo>
                  <a:lnTo>
                    <a:pt x="8334" y="329666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53803" y="3274362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10529"/>
                  </a:moveTo>
                  <a:lnTo>
                    <a:pt x="211162" y="10529"/>
                  </a:lnTo>
                  <a:lnTo>
                    <a:pt x="161222" y="7409"/>
                  </a:lnTo>
                  <a:lnTo>
                    <a:pt x="102426" y="1464"/>
                  </a:lnTo>
                  <a:lnTo>
                    <a:pt x="4692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927673" y="3063792"/>
              <a:ext cx="263168" cy="391266"/>
            </a:xfrm>
            <a:custGeom>
              <a:avLst/>
              <a:gdLst/>
              <a:ahLst/>
              <a:cxnLst/>
              <a:rect l="0" t="0" r="0" b="0"/>
              <a:pathLst>
                <a:path w="263168" h="391266">
                  <a:moveTo>
                    <a:pt x="10399" y="0"/>
                  </a:moveTo>
                  <a:lnTo>
                    <a:pt x="2066" y="37478"/>
                  </a:lnTo>
                  <a:lnTo>
                    <a:pt x="305" y="88902"/>
                  </a:lnTo>
                  <a:lnTo>
                    <a:pt x="0" y="141375"/>
                  </a:lnTo>
                  <a:lnTo>
                    <a:pt x="7132" y="199112"/>
                  </a:lnTo>
                  <a:lnTo>
                    <a:pt x="9431" y="247470"/>
                  </a:lnTo>
                  <a:lnTo>
                    <a:pt x="10112" y="298843"/>
                  </a:lnTo>
                  <a:lnTo>
                    <a:pt x="10314" y="349939"/>
                  </a:lnTo>
                  <a:lnTo>
                    <a:pt x="9204" y="387045"/>
                  </a:lnTo>
                  <a:lnTo>
                    <a:pt x="7263" y="387882"/>
                  </a:lnTo>
                  <a:lnTo>
                    <a:pt x="4799" y="384930"/>
                  </a:lnTo>
                  <a:lnTo>
                    <a:pt x="1331" y="358419"/>
                  </a:lnTo>
                  <a:lnTo>
                    <a:pt x="11516" y="305386"/>
                  </a:lnTo>
                  <a:lnTo>
                    <a:pt x="34674" y="242161"/>
                  </a:lnTo>
                  <a:lnTo>
                    <a:pt x="40620" y="231631"/>
                  </a:lnTo>
                  <a:lnTo>
                    <a:pt x="48094" y="225780"/>
                  </a:lnTo>
                  <a:lnTo>
                    <a:pt x="56586" y="223050"/>
                  </a:lnTo>
                  <a:lnTo>
                    <a:pt x="65757" y="222400"/>
                  </a:lnTo>
                  <a:lnTo>
                    <a:pt x="74211" y="225476"/>
                  </a:lnTo>
                  <a:lnTo>
                    <a:pt x="89843" y="238252"/>
                  </a:lnTo>
                  <a:lnTo>
                    <a:pt x="106208" y="270765"/>
                  </a:lnTo>
                  <a:lnTo>
                    <a:pt x="114982" y="329739"/>
                  </a:lnTo>
                  <a:lnTo>
                    <a:pt x="121195" y="366372"/>
                  </a:lnTo>
                  <a:lnTo>
                    <a:pt x="118913" y="388610"/>
                  </a:lnTo>
                  <a:lnTo>
                    <a:pt x="117837" y="391265"/>
                  </a:lnTo>
                  <a:lnTo>
                    <a:pt x="116641" y="381736"/>
                  </a:lnTo>
                  <a:lnTo>
                    <a:pt x="121557" y="355652"/>
                  </a:lnTo>
                  <a:lnTo>
                    <a:pt x="133502" y="339002"/>
                  </a:lnTo>
                  <a:lnTo>
                    <a:pt x="184810" y="294982"/>
                  </a:lnTo>
                  <a:lnTo>
                    <a:pt x="240254" y="258557"/>
                  </a:lnTo>
                  <a:lnTo>
                    <a:pt x="257226" y="240087"/>
                  </a:lnTo>
                  <a:lnTo>
                    <a:pt x="261518" y="230248"/>
                  </a:lnTo>
                  <a:lnTo>
                    <a:pt x="263167" y="209957"/>
                  </a:lnTo>
                  <a:lnTo>
                    <a:pt x="256881" y="192361"/>
                  </a:lnTo>
                  <a:lnTo>
                    <a:pt x="251930" y="184392"/>
                  </a:lnTo>
                  <a:lnTo>
                    <a:pt x="243949" y="179080"/>
                  </a:lnTo>
                  <a:lnTo>
                    <a:pt x="222604" y="173178"/>
                  </a:lnTo>
                  <a:lnTo>
                    <a:pt x="212700" y="173944"/>
                  </a:lnTo>
                  <a:lnTo>
                    <a:pt x="195457" y="181034"/>
                  </a:lnTo>
                  <a:lnTo>
                    <a:pt x="189924" y="189709"/>
                  </a:lnTo>
                  <a:lnTo>
                    <a:pt x="182135" y="229865"/>
                  </a:lnTo>
                  <a:lnTo>
                    <a:pt x="179503" y="292717"/>
                  </a:lnTo>
                  <a:lnTo>
                    <a:pt x="181483" y="320780"/>
                  </a:lnTo>
                  <a:lnTo>
                    <a:pt x="190162" y="344950"/>
                  </a:lnTo>
                  <a:lnTo>
                    <a:pt x="198091" y="352799"/>
                  </a:lnTo>
                  <a:lnTo>
                    <a:pt x="228098" y="363846"/>
                  </a:lnTo>
                  <a:lnTo>
                    <a:pt x="25255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51919" y="2980214"/>
              <a:ext cx="302237" cy="534407"/>
            </a:xfrm>
            <a:custGeom>
              <a:avLst/>
              <a:gdLst/>
              <a:ahLst/>
              <a:cxnLst/>
              <a:rect l="0" t="0" r="0" b="0"/>
              <a:pathLst>
                <a:path w="302237" h="534407">
                  <a:moveTo>
                    <a:pt x="91521" y="409962"/>
                  </a:moveTo>
                  <a:lnTo>
                    <a:pt x="120830" y="375064"/>
                  </a:lnTo>
                  <a:lnTo>
                    <a:pt x="123928" y="365639"/>
                  </a:lnTo>
                  <a:lnTo>
                    <a:pt x="124251" y="345809"/>
                  </a:lnTo>
                  <a:lnTo>
                    <a:pt x="114257" y="328417"/>
                  </a:lnTo>
                  <a:lnTo>
                    <a:pt x="106678" y="320503"/>
                  </a:lnTo>
                  <a:lnTo>
                    <a:pt x="85779" y="311711"/>
                  </a:lnTo>
                  <a:lnTo>
                    <a:pt x="73655" y="309366"/>
                  </a:lnTo>
                  <a:lnTo>
                    <a:pt x="53945" y="313000"/>
                  </a:lnTo>
                  <a:lnTo>
                    <a:pt x="45413" y="317245"/>
                  </a:lnTo>
                  <a:lnTo>
                    <a:pt x="32815" y="331319"/>
                  </a:lnTo>
                  <a:lnTo>
                    <a:pt x="11391" y="380282"/>
                  </a:lnTo>
                  <a:lnTo>
                    <a:pt x="0" y="432088"/>
                  </a:lnTo>
                  <a:lnTo>
                    <a:pt x="843" y="473449"/>
                  </a:lnTo>
                  <a:lnTo>
                    <a:pt x="6766" y="500180"/>
                  </a:lnTo>
                  <a:lnTo>
                    <a:pt x="17198" y="523758"/>
                  </a:lnTo>
                  <a:lnTo>
                    <a:pt x="24425" y="530280"/>
                  </a:lnTo>
                  <a:lnTo>
                    <a:pt x="32752" y="533457"/>
                  </a:lnTo>
                  <a:lnTo>
                    <a:pt x="41813" y="534406"/>
                  </a:lnTo>
                  <a:lnTo>
                    <a:pt x="58120" y="529221"/>
                  </a:lnTo>
                  <a:lnTo>
                    <a:pt x="65744" y="524563"/>
                  </a:lnTo>
                  <a:lnTo>
                    <a:pt x="87653" y="495650"/>
                  </a:lnTo>
                  <a:lnTo>
                    <a:pt x="107611" y="448855"/>
                  </a:lnTo>
                  <a:lnTo>
                    <a:pt x="119165" y="398869"/>
                  </a:lnTo>
                  <a:lnTo>
                    <a:pt x="130431" y="345640"/>
                  </a:lnTo>
                  <a:lnTo>
                    <a:pt x="140449" y="283685"/>
                  </a:lnTo>
                  <a:lnTo>
                    <a:pt x="146550" y="224058"/>
                  </a:lnTo>
                  <a:lnTo>
                    <a:pt x="149160" y="171995"/>
                  </a:lnTo>
                  <a:lnTo>
                    <a:pt x="145644" y="120694"/>
                  </a:lnTo>
                  <a:lnTo>
                    <a:pt x="144602" y="64160"/>
                  </a:lnTo>
                  <a:lnTo>
                    <a:pt x="138661" y="3834"/>
                  </a:lnTo>
                  <a:lnTo>
                    <a:pt x="136986" y="0"/>
                  </a:lnTo>
                  <a:lnTo>
                    <a:pt x="135869" y="2123"/>
                  </a:lnTo>
                  <a:lnTo>
                    <a:pt x="126694" y="61197"/>
                  </a:lnTo>
                  <a:lnTo>
                    <a:pt x="123000" y="117891"/>
                  </a:lnTo>
                  <a:lnTo>
                    <a:pt x="116186" y="179143"/>
                  </a:lnTo>
                  <a:lnTo>
                    <a:pt x="114817" y="238236"/>
                  </a:lnTo>
                  <a:lnTo>
                    <a:pt x="121123" y="300781"/>
                  </a:lnTo>
                  <a:lnTo>
                    <a:pt x="128304" y="362919"/>
                  </a:lnTo>
                  <a:lnTo>
                    <a:pt x="134922" y="417610"/>
                  </a:lnTo>
                  <a:lnTo>
                    <a:pt x="139172" y="420910"/>
                  </a:lnTo>
                  <a:lnTo>
                    <a:pt x="144346" y="420770"/>
                  </a:lnTo>
                  <a:lnTo>
                    <a:pt x="148964" y="415998"/>
                  </a:lnTo>
                  <a:lnTo>
                    <a:pt x="174027" y="373077"/>
                  </a:lnTo>
                  <a:lnTo>
                    <a:pt x="205005" y="350810"/>
                  </a:lnTo>
                  <a:lnTo>
                    <a:pt x="259670" y="326725"/>
                  </a:lnTo>
                  <a:lnTo>
                    <a:pt x="279728" y="317986"/>
                  </a:lnTo>
                  <a:lnTo>
                    <a:pt x="296441" y="306302"/>
                  </a:lnTo>
                  <a:lnTo>
                    <a:pt x="300664" y="298742"/>
                  </a:lnTo>
                  <a:lnTo>
                    <a:pt x="302236" y="280982"/>
                  </a:lnTo>
                  <a:lnTo>
                    <a:pt x="295917" y="264510"/>
                  </a:lnTo>
                  <a:lnTo>
                    <a:pt x="290956" y="256842"/>
                  </a:lnTo>
                  <a:lnTo>
                    <a:pt x="284139" y="252900"/>
                  </a:lnTo>
                  <a:lnTo>
                    <a:pt x="267207" y="251639"/>
                  </a:lnTo>
                  <a:lnTo>
                    <a:pt x="237943" y="257506"/>
                  </a:lnTo>
                  <a:lnTo>
                    <a:pt x="212634" y="272243"/>
                  </a:lnTo>
                  <a:lnTo>
                    <a:pt x="190318" y="302606"/>
                  </a:lnTo>
                  <a:lnTo>
                    <a:pt x="180066" y="346827"/>
                  </a:lnTo>
                  <a:lnTo>
                    <a:pt x="182618" y="396974"/>
                  </a:lnTo>
                  <a:lnTo>
                    <a:pt x="196371" y="437699"/>
                  </a:lnTo>
                  <a:lnTo>
                    <a:pt x="211820" y="454655"/>
                  </a:lnTo>
                  <a:lnTo>
                    <a:pt x="220854" y="460814"/>
                  </a:lnTo>
                  <a:lnTo>
                    <a:pt x="255924" y="469483"/>
                  </a:lnTo>
                  <a:lnTo>
                    <a:pt x="302091" y="462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98426" y="3274085"/>
              <a:ext cx="102984" cy="184766"/>
            </a:xfrm>
            <a:custGeom>
              <a:avLst/>
              <a:gdLst/>
              <a:ahLst/>
              <a:cxnLst/>
              <a:rect l="0" t="0" r="0" b="0"/>
              <a:pathLst>
                <a:path w="102984" h="184766">
                  <a:moveTo>
                    <a:pt x="102983" y="52920"/>
                  </a:moveTo>
                  <a:lnTo>
                    <a:pt x="102983" y="30563"/>
                  </a:lnTo>
                  <a:lnTo>
                    <a:pt x="99473" y="21638"/>
                  </a:lnTo>
                  <a:lnTo>
                    <a:pt x="86215" y="5482"/>
                  </a:lnTo>
                  <a:lnTo>
                    <a:pt x="77767" y="1407"/>
                  </a:lnTo>
                  <a:lnTo>
                    <a:pt x="59020" y="0"/>
                  </a:lnTo>
                  <a:lnTo>
                    <a:pt x="42109" y="6393"/>
                  </a:lnTo>
                  <a:lnTo>
                    <a:pt x="34325" y="11373"/>
                  </a:lnTo>
                  <a:lnTo>
                    <a:pt x="22556" y="26266"/>
                  </a:lnTo>
                  <a:lnTo>
                    <a:pt x="5468" y="64422"/>
                  </a:lnTo>
                  <a:lnTo>
                    <a:pt x="0" y="106501"/>
                  </a:lnTo>
                  <a:lnTo>
                    <a:pt x="3970" y="144835"/>
                  </a:lnTo>
                  <a:lnTo>
                    <a:pt x="12574" y="164351"/>
                  </a:lnTo>
                  <a:lnTo>
                    <a:pt x="18144" y="172831"/>
                  </a:lnTo>
                  <a:lnTo>
                    <a:pt x="26537" y="178484"/>
                  </a:lnTo>
                  <a:lnTo>
                    <a:pt x="48340" y="184765"/>
                  </a:lnTo>
                  <a:lnTo>
                    <a:pt x="67389" y="184437"/>
                  </a:lnTo>
                  <a:lnTo>
                    <a:pt x="92454" y="179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85637" y="3348062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48931"/>
                  </a:lnTo>
                  <a:lnTo>
                    <a:pt x="3120" y="874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54052" y="3169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959337" y="3279593"/>
              <a:ext cx="263213" cy="152698"/>
            </a:xfrm>
            <a:custGeom>
              <a:avLst/>
              <a:gdLst/>
              <a:ahLst/>
              <a:cxnLst/>
              <a:rect l="0" t="0" r="0" b="0"/>
              <a:pathLst>
                <a:path w="263213" h="152698">
                  <a:moveTo>
                    <a:pt x="0" y="47412"/>
                  </a:moveTo>
                  <a:lnTo>
                    <a:pt x="5589" y="106029"/>
                  </a:lnTo>
                  <a:lnTo>
                    <a:pt x="15618" y="144778"/>
                  </a:lnTo>
                  <a:lnTo>
                    <a:pt x="13569" y="139819"/>
                  </a:lnTo>
                  <a:lnTo>
                    <a:pt x="10928" y="86906"/>
                  </a:lnTo>
                  <a:lnTo>
                    <a:pt x="16196" y="38445"/>
                  </a:lnTo>
                  <a:lnTo>
                    <a:pt x="30795" y="11350"/>
                  </a:lnTo>
                  <a:lnTo>
                    <a:pt x="38077" y="6993"/>
                  </a:lnTo>
                  <a:lnTo>
                    <a:pt x="55527" y="5271"/>
                  </a:lnTo>
                  <a:lnTo>
                    <a:pt x="71862" y="11525"/>
                  </a:lnTo>
                  <a:lnTo>
                    <a:pt x="79493" y="16468"/>
                  </a:lnTo>
                  <a:lnTo>
                    <a:pt x="91093" y="31319"/>
                  </a:lnTo>
                  <a:lnTo>
                    <a:pt x="123825" y="93081"/>
                  </a:lnTo>
                  <a:lnTo>
                    <a:pt x="129902" y="110993"/>
                  </a:lnTo>
                  <a:lnTo>
                    <a:pt x="127979" y="67855"/>
                  </a:lnTo>
                  <a:lnTo>
                    <a:pt x="132138" y="42070"/>
                  </a:lnTo>
                  <a:lnTo>
                    <a:pt x="144126" y="21251"/>
                  </a:lnTo>
                  <a:lnTo>
                    <a:pt x="152235" y="12424"/>
                  </a:lnTo>
                  <a:lnTo>
                    <a:pt x="173725" y="2616"/>
                  </a:lnTo>
                  <a:lnTo>
                    <a:pt x="186007" y="0"/>
                  </a:lnTo>
                  <a:lnTo>
                    <a:pt x="196534" y="596"/>
                  </a:lnTo>
                  <a:lnTo>
                    <a:pt x="214470" y="7498"/>
                  </a:lnTo>
                  <a:lnTo>
                    <a:pt x="227122" y="21484"/>
                  </a:lnTo>
                  <a:lnTo>
                    <a:pt x="248581" y="76449"/>
                  </a:lnTo>
                  <a:lnTo>
                    <a:pt x="259975" y="120608"/>
                  </a:lnTo>
                  <a:lnTo>
                    <a:pt x="263212" y="152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67795" y="3264856"/>
              <a:ext cx="217967" cy="188492"/>
            </a:xfrm>
            <a:custGeom>
              <a:avLst/>
              <a:gdLst/>
              <a:ahLst/>
              <a:cxnLst/>
              <a:rect l="0" t="0" r="0" b="0"/>
              <a:pathLst>
                <a:path w="217967" h="188492">
                  <a:moveTo>
                    <a:pt x="112681" y="135848"/>
                  </a:moveTo>
                  <a:lnTo>
                    <a:pt x="112681" y="81704"/>
                  </a:lnTo>
                  <a:lnTo>
                    <a:pt x="110341" y="56802"/>
                  </a:lnTo>
                  <a:lnTo>
                    <a:pt x="83373" y="8571"/>
                  </a:lnTo>
                  <a:lnTo>
                    <a:pt x="74425" y="3034"/>
                  </a:lnTo>
                  <a:lnTo>
                    <a:pt x="52005" y="0"/>
                  </a:lnTo>
                  <a:lnTo>
                    <a:pt x="32681" y="5671"/>
                  </a:lnTo>
                  <a:lnTo>
                    <a:pt x="24253" y="10459"/>
                  </a:lnTo>
                  <a:lnTo>
                    <a:pt x="11769" y="25138"/>
                  </a:lnTo>
                  <a:lnTo>
                    <a:pt x="3490" y="44529"/>
                  </a:lnTo>
                  <a:lnTo>
                    <a:pt x="0" y="82924"/>
                  </a:lnTo>
                  <a:lnTo>
                    <a:pt x="8708" y="141469"/>
                  </a:lnTo>
                  <a:lnTo>
                    <a:pt x="16168" y="164083"/>
                  </a:lnTo>
                  <a:lnTo>
                    <a:pt x="27282" y="181932"/>
                  </a:lnTo>
                  <a:lnTo>
                    <a:pt x="34692" y="186458"/>
                  </a:lnTo>
                  <a:lnTo>
                    <a:pt x="52283" y="188367"/>
                  </a:lnTo>
                  <a:lnTo>
                    <a:pt x="59548" y="184899"/>
                  </a:lnTo>
                  <a:lnTo>
                    <a:pt x="70740" y="171687"/>
                  </a:lnTo>
                  <a:lnTo>
                    <a:pt x="94841" y="114240"/>
                  </a:lnTo>
                  <a:lnTo>
                    <a:pt x="105575" y="77453"/>
                  </a:lnTo>
                  <a:lnTo>
                    <a:pt x="109114" y="73522"/>
                  </a:lnTo>
                  <a:lnTo>
                    <a:pt x="112642" y="75580"/>
                  </a:lnTo>
                  <a:lnTo>
                    <a:pt x="137246" y="136634"/>
                  </a:lnTo>
                  <a:lnTo>
                    <a:pt x="153365" y="162078"/>
                  </a:lnTo>
                  <a:lnTo>
                    <a:pt x="178548" y="184434"/>
                  </a:lnTo>
                  <a:lnTo>
                    <a:pt x="187008" y="188126"/>
                  </a:lnTo>
                  <a:lnTo>
                    <a:pt x="217966" y="188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485761" y="3063792"/>
              <a:ext cx="21059" cy="400084"/>
            </a:xfrm>
            <a:custGeom>
              <a:avLst/>
              <a:gdLst/>
              <a:ahLst/>
              <a:cxnLst/>
              <a:rect l="0" t="0" r="0" b="0"/>
              <a:pathLst>
                <a:path w="21059" h="400084">
                  <a:moveTo>
                    <a:pt x="21058" y="0"/>
                  </a:moveTo>
                  <a:lnTo>
                    <a:pt x="11992" y="58617"/>
                  </a:lnTo>
                  <a:lnTo>
                    <a:pt x="10963" y="110175"/>
                  </a:lnTo>
                  <a:lnTo>
                    <a:pt x="10658" y="169905"/>
                  </a:lnTo>
                  <a:lnTo>
                    <a:pt x="10568" y="232056"/>
                  </a:lnTo>
                  <a:lnTo>
                    <a:pt x="10541" y="289337"/>
                  </a:lnTo>
                  <a:lnTo>
                    <a:pt x="9362" y="35151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770162" y="3218717"/>
              <a:ext cx="165887" cy="431696"/>
            </a:xfrm>
            <a:custGeom>
              <a:avLst/>
              <a:gdLst/>
              <a:ahLst/>
              <a:cxnLst/>
              <a:rect l="0" t="0" r="0" b="0"/>
              <a:pathLst>
                <a:path w="165887" h="431696">
                  <a:moveTo>
                    <a:pt x="20926" y="150402"/>
                  </a:moveTo>
                  <a:lnTo>
                    <a:pt x="15337" y="167169"/>
                  </a:lnTo>
                  <a:lnTo>
                    <a:pt x="18609" y="219918"/>
                  </a:lnTo>
                  <a:lnTo>
                    <a:pt x="20468" y="276611"/>
                  </a:lnTo>
                  <a:lnTo>
                    <a:pt x="20836" y="332869"/>
                  </a:lnTo>
                  <a:lnTo>
                    <a:pt x="20908" y="390213"/>
                  </a:lnTo>
                  <a:lnTo>
                    <a:pt x="19750" y="430207"/>
                  </a:lnTo>
                  <a:lnTo>
                    <a:pt x="17803" y="431695"/>
                  </a:lnTo>
                  <a:lnTo>
                    <a:pt x="15334" y="429178"/>
                  </a:lnTo>
                  <a:lnTo>
                    <a:pt x="11373" y="390346"/>
                  </a:lnTo>
                  <a:lnTo>
                    <a:pt x="7471" y="333802"/>
                  </a:lnTo>
                  <a:lnTo>
                    <a:pt x="1370" y="276966"/>
                  </a:lnTo>
                  <a:lnTo>
                    <a:pt x="314" y="226637"/>
                  </a:lnTo>
                  <a:lnTo>
                    <a:pt x="0" y="174680"/>
                  </a:lnTo>
                  <a:lnTo>
                    <a:pt x="8301" y="113126"/>
                  </a:lnTo>
                  <a:lnTo>
                    <a:pt x="21205" y="59027"/>
                  </a:lnTo>
                  <a:lnTo>
                    <a:pt x="29239" y="37261"/>
                  </a:lnTo>
                  <a:lnTo>
                    <a:pt x="40608" y="19789"/>
                  </a:lnTo>
                  <a:lnTo>
                    <a:pt x="56580" y="7344"/>
                  </a:lnTo>
                  <a:lnTo>
                    <a:pt x="65752" y="2387"/>
                  </a:lnTo>
                  <a:lnTo>
                    <a:pt x="85302" y="0"/>
                  </a:lnTo>
                  <a:lnTo>
                    <a:pt x="105689" y="4008"/>
                  </a:lnTo>
                  <a:lnTo>
                    <a:pt x="126449" y="13588"/>
                  </a:lnTo>
                  <a:lnTo>
                    <a:pt x="141134" y="28764"/>
                  </a:lnTo>
                  <a:lnTo>
                    <a:pt x="160095" y="67103"/>
                  </a:lnTo>
                  <a:lnTo>
                    <a:pt x="165886" y="103624"/>
                  </a:lnTo>
                  <a:lnTo>
                    <a:pt x="156424" y="144081"/>
                  </a:lnTo>
                  <a:lnTo>
                    <a:pt x="141979" y="165530"/>
                  </a:lnTo>
                  <a:lnTo>
                    <a:pt x="123860" y="181692"/>
                  </a:lnTo>
                  <a:lnTo>
                    <a:pt x="104110" y="192775"/>
                  </a:lnTo>
                  <a:lnTo>
                    <a:pt x="41983" y="203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974115" y="3263834"/>
              <a:ext cx="125187" cy="188869"/>
            </a:xfrm>
            <a:custGeom>
              <a:avLst/>
              <a:gdLst/>
              <a:ahLst/>
              <a:cxnLst/>
              <a:rect l="0" t="0" r="0" b="0"/>
              <a:pathLst>
                <a:path w="125187" h="188869">
                  <a:moveTo>
                    <a:pt x="80185" y="0"/>
                  </a:moveTo>
                  <a:lnTo>
                    <a:pt x="57828" y="0"/>
                  </a:lnTo>
                  <a:lnTo>
                    <a:pt x="48903" y="3509"/>
                  </a:lnTo>
                  <a:lnTo>
                    <a:pt x="10498" y="38373"/>
                  </a:lnTo>
                  <a:lnTo>
                    <a:pt x="2420" y="61898"/>
                  </a:lnTo>
                  <a:lnTo>
                    <a:pt x="0" y="89511"/>
                  </a:lnTo>
                  <a:lnTo>
                    <a:pt x="10989" y="146708"/>
                  </a:lnTo>
                  <a:lnTo>
                    <a:pt x="16508" y="155127"/>
                  </a:lnTo>
                  <a:lnTo>
                    <a:pt x="54859" y="186790"/>
                  </a:lnTo>
                  <a:lnTo>
                    <a:pt x="62131" y="188868"/>
                  </a:lnTo>
                  <a:lnTo>
                    <a:pt x="69319" y="187913"/>
                  </a:lnTo>
                  <a:lnTo>
                    <a:pt x="83545" y="180613"/>
                  </a:lnTo>
                  <a:lnTo>
                    <a:pt x="97666" y="169570"/>
                  </a:lnTo>
                  <a:lnTo>
                    <a:pt x="108622" y="150623"/>
                  </a:lnTo>
                  <a:lnTo>
                    <a:pt x="125186" y="105922"/>
                  </a:lnTo>
                  <a:lnTo>
                    <a:pt x="124975" y="68299"/>
                  </a:lnTo>
                  <a:lnTo>
                    <a:pt x="111913" y="33105"/>
                  </a:lnTo>
                  <a:lnTo>
                    <a:pt x="907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80642" y="334806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159585" y="317960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254342" y="3294121"/>
              <a:ext cx="126343" cy="169755"/>
            </a:xfrm>
            <a:custGeom>
              <a:avLst/>
              <a:gdLst/>
              <a:ahLst/>
              <a:cxnLst/>
              <a:rect l="0" t="0" r="0" b="0"/>
              <a:pathLst>
                <a:path w="126343" h="169755">
                  <a:moveTo>
                    <a:pt x="0" y="43412"/>
                  </a:moveTo>
                  <a:lnTo>
                    <a:pt x="3119" y="86104"/>
                  </a:lnTo>
                  <a:lnTo>
                    <a:pt x="9065" y="133344"/>
                  </a:lnTo>
                  <a:lnTo>
                    <a:pt x="8383" y="137292"/>
                  </a:lnTo>
                  <a:lnTo>
                    <a:pt x="6759" y="135244"/>
                  </a:lnTo>
                  <a:lnTo>
                    <a:pt x="3004" y="119322"/>
                  </a:lnTo>
                  <a:lnTo>
                    <a:pt x="593" y="64559"/>
                  </a:lnTo>
                  <a:lnTo>
                    <a:pt x="2604" y="38773"/>
                  </a:lnTo>
                  <a:lnTo>
                    <a:pt x="11296" y="19513"/>
                  </a:lnTo>
                  <a:lnTo>
                    <a:pt x="26078" y="6274"/>
                  </a:lnTo>
                  <a:lnTo>
                    <a:pt x="34932" y="1106"/>
                  </a:lnTo>
                  <a:lnTo>
                    <a:pt x="43175" y="0"/>
                  </a:lnTo>
                  <a:lnTo>
                    <a:pt x="58573" y="5011"/>
                  </a:lnTo>
                  <a:lnTo>
                    <a:pt x="80396" y="26575"/>
                  </a:lnTo>
                  <a:lnTo>
                    <a:pt x="100325" y="73708"/>
                  </a:lnTo>
                  <a:lnTo>
                    <a:pt x="119132" y="136382"/>
                  </a:lnTo>
                  <a:lnTo>
                    <a:pt x="126342" y="1697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75440" y="306379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0" y="223688"/>
                  </a:lnTo>
                  <a:lnTo>
                    <a:pt x="3120" y="278798"/>
                  </a:lnTo>
                  <a:lnTo>
                    <a:pt x="9066" y="339341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80684" y="3253305"/>
              <a:ext cx="210570" cy="10530"/>
            </a:xfrm>
            <a:custGeom>
              <a:avLst/>
              <a:gdLst/>
              <a:ahLst/>
              <a:cxnLst/>
              <a:rect l="0" t="0" r="0" b="0"/>
              <a:pathLst>
                <a:path w="210570" h="10530">
                  <a:moveTo>
                    <a:pt x="210569" y="0"/>
                  </a:moveTo>
                  <a:lnTo>
                    <a:pt x="161638" y="0"/>
                  </a:lnTo>
                  <a:lnTo>
                    <a:pt x="113793" y="0"/>
                  </a:lnTo>
                  <a:lnTo>
                    <a:pt x="50814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97373" y="3000621"/>
              <a:ext cx="299250" cy="558012"/>
            </a:xfrm>
            <a:custGeom>
              <a:avLst/>
              <a:gdLst/>
              <a:ahLst/>
              <a:cxnLst/>
              <a:rect l="0" t="0" r="0" b="0"/>
              <a:pathLst>
                <a:path w="299250" h="558012">
                  <a:moveTo>
                    <a:pt x="67622" y="0"/>
                  </a:moveTo>
                  <a:lnTo>
                    <a:pt x="51981" y="27556"/>
                  </a:lnTo>
                  <a:lnTo>
                    <a:pt x="39532" y="83779"/>
                  </a:lnTo>
                  <a:lnTo>
                    <a:pt x="31137" y="134702"/>
                  </a:lnTo>
                  <a:lnTo>
                    <a:pt x="15997" y="167814"/>
                  </a:lnTo>
                  <a:lnTo>
                    <a:pt x="12148" y="169198"/>
                  </a:lnTo>
                  <a:lnTo>
                    <a:pt x="9583" y="164272"/>
                  </a:lnTo>
                  <a:lnTo>
                    <a:pt x="7872" y="155138"/>
                  </a:lnTo>
                  <a:lnTo>
                    <a:pt x="12210" y="132511"/>
                  </a:lnTo>
                  <a:lnTo>
                    <a:pt x="40568" y="74512"/>
                  </a:lnTo>
                  <a:lnTo>
                    <a:pt x="74775" y="26754"/>
                  </a:lnTo>
                  <a:lnTo>
                    <a:pt x="101327" y="9747"/>
                  </a:lnTo>
                  <a:lnTo>
                    <a:pt x="121206" y="7451"/>
                  </a:lnTo>
                  <a:lnTo>
                    <a:pt x="131421" y="8477"/>
                  </a:lnTo>
                  <a:lnTo>
                    <a:pt x="149010" y="18976"/>
                  </a:lnTo>
                  <a:lnTo>
                    <a:pt x="172066" y="47737"/>
                  </a:lnTo>
                  <a:lnTo>
                    <a:pt x="195227" y="99377"/>
                  </a:lnTo>
                  <a:lnTo>
                    <a:pt x="211067" y="155808"/>
                  </a:lnTo>
                  <a:lnTo>
                    <a:pt x="219568" y="205003"/>
                  </a:lnTo>
                  <a:lnTo>
                    <a:pt x="216888" y="255454"/>
                  </a:lnTo>
                  <a:lnTo>
                    <a:pt x="212270" y="311896"/>
                  </a:lnTo>
                  <a:lnTo>
                    <a:pt x="200439" y="362777"/>
                  </a:lnTo>
                  <a:lnTo>
                    <a:pt x="178432" y="416717"/>
                  </a:lnTo>
                  <a:lnTo>
                    <a:pt x="144634" y="473200"/>
                  </a:lnTo>
                  <a:lnTo>
                    <a:pt x="118126" y="499606"/>
                  </a:lnTo>
                  <a:lnTo>
                    <a:pt x="88045" y="516659"/>
                  </a:lnTo>
                  <a:lnTo>
                    <a:pt x="64220" y="518965"/>
                  </a:lnTo>
                  <a:lnTo>
                    <a:pt x="39203" y="514921"/>
                  </a:lnTo>
                  <a:lnTo>
                    <a:pt x="16387" y="505325"/>
                  </a:lnTo>
                  <a:lnTo>
                    <a:pt x="8898" y="497150"/>
                  </a:lnTo>
                  <a:lnTo>
                    <a:pt x="579" y="475590"/>
                  </a:lnTo>
                  <a:lnTo>
                    <a:pt x="0" y="453529"/>
                  </a:lnTo>
                  <a:lnTo>
                    <a:pt x="4812" y="433196"/>
                  </a:lnTo>
                  <a:lnTo>
                    <a:pt x="14750" y="416359"/>
                  </a:lnTo>
                  <a:lnTo>
                    <a:pt x="30085" y="404198"/>
                  </a:lnTo>
                  <a:lnTo>
                    <a:pt x="39088" y="399317"/>
                  </a:lnTo>
                  <a:lnTo>
                    <a:pt x="58449" y="397013"/>
                  </a:lnTo>
                  <a:lnTo>
                    <a:pt x="78753" y="401058"/>
                  </a:lnTo>
                  <a:lnTo>
                    <a:pt x="130872" y="429212"/>
                  </a:lnTo>
                  <a:lnTo>
                    <a:pt x="184905" y="485020"/>
                  </a:lnTo>
                  <a:lnTo>
                    <a:pt x="246735" y="532890"/>
                  </a:lnTo>
                  <a:lnTo>
                    <a:pt x="299249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67840" y="3881927"/>
              <a:ext cx="228794" cy="433978"/>
            </a:xfrm>
            <a:custGeom>
              <a:avLst/>
              <a:gdLst/>
              <a:ahLst/>
              <a:cxnLst/>
              <a:rect l="0" t="0" r="0" b="0"/>
              <a:pathLst>
                <a:path w="228794" h="433978">
                  <a:moveTo>
                    <a:pt x="48968" y="118902"/>
                  </a:moveTo>
                  <a:lnTo>
                    <a:pt x="41732" y="146458"/>
                  </a:lnTo>
                  <a:lnTo>
                    <a:pt x="39090" y="202681"/>
                  </a:lnTo>
                  <a:lnTo>
                    <a:pt x="38568" y="259193"/>
                  </a:lnTo>
                  <a:lnTo>
                    <a:pt x="38465" y="315416"/>
                  </a:lnTo>
                  <a:lnTo>
                    <a:pt x="38445" y="371582"/>
                  </a:lnTo>
                  <a:lnTo>
                    <a:pt x="37270" y="433586"/>
                  </a:lnTo>
                  <a:lnTo>
                    <a:pt x="35320" y="433977"/>
                  </a:lnTo>
                  <a:lnTo>
                    <a:pt x="32851" y="430727"/>
                  </a:lnTo>
                  <a:lnTo>
                    <a:pt x="25442" y="374059"/>
                  </a:lnTo>
                  <a:lnTo>
                    <a:pt x="13385" y="318782"/>
                  </a:lnTo>
                  <a:lnTo>
                    <a:pt x="6974" y="258773"/>
                  </a:lnTo>
                  <a:lnTo>
                    <a:pt x="0" y="210128"/>
                  </a:lnTo>
                  <a:lnTo>
                    <a:pt x="171" y="154296"/>
                  </a:lnTo>
                  <a:lnTo>
                    <a:pt x="15549" y="98346"/>
                  </a:lnTo>
                  <a:lnTo>
                    <a:pt x="46141" y="45268"/>
                  </a:lnTo>
                  <a:lnTo>
                    <a:pt x="72307" y="19225"/>
                  </a:lnTo>
                  <a:lnTo>
                    <a:pt x="102287" y="2280"/>
                  </a:lnTo>
                  <a:lnTo>
                    <a:pt x="126088" y="0"/>
                  </a:lnTo>
                  <a:lnTo>
                    <a:pt x="151094" y="4055"/>
                  </a:lnTo>
                  <a:lnTo>
                    <a:pt x="183733" y="19493"/>
                  </a:lnTo>
                  <a:lnTo>
                    <a:pt x="208741" y="40054"/>
                  </a:lnTo>
                  <a:lnTo>
                    <a:pt x="223703" y="58122"/>
                  </a:lnTo>
                  <a:lnTo>
                    <a:pt x="228793" y="80970"/>
                  </a:lnTo>
                  <a:lnTo>
                    <a:pt x="225987" y="105553"/>
                  </a:lnTo>
                  <a:lnTo>
                    <a:pt x="216940" y="128177"/>
                  </a:lnTo>
                  <a:lnTo>
                    <a:pt x="202001" y="143691"/>
                  </a:lnTo>
                  <a:lnTo>
                    <a:pt x="152439" y="173206"/>
                  </a:lnTo>
                  <a:lnTo>
                    <a:pt x="117580" y="178275"/>
                  </a:lnTo>
                  <a:lnTo>
                    <a:pt x="91082" y="171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180454" y="3769202"/>
              <a:ext cx="20624" cy="294799"/>
            </a:xfrm>
            <a:custGeom>
              <a:avLst/>
              <a:gdLst/>
              <a:ahLst/>
              <a:cxnLst/>
              <a:rect l="0" t="0" r="0" b="0"/>
              <a:pathLst>
                <a:path w="20624" h="294799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35785"/>
                  </a:lnTo>
                  <a:lnTo>
                    <a:pt x="8669" y="186722"/>
                  </a:lnTo>
                  <a:lnTo>
                    <a:pt x="17049" y="246760"/>
                  </a:lnTo>
                  <a:lnTo>
                    <a:pt x="2062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98634" y="3895218"/>
              <a:ext cx="134071" cy="156839"/>
            </a:xfrm>
            <a:custGeom>
              <a:avLst/>
              <a:gdLst/>
              <a:ahLst/>
              <a:cxnLst/>
              <a:rect l="0" t="0" r="0" b="0"/>
              <a:pathLst>
                <a:path w="134071" h="156839">
                  <a:moveTo>
                    <a:pt x="81428" y="74025"/>
                  </a:moveTo>
                  <a:lnTo>
                    <a:pt x="87017" y="57258"/>
                  </a:lnTo>
                  <a:lnTo>
                    <a:pt x="86641" y="39667"/>
                  </a:lnTo>
                  <a:lnTo>
                    <a:pt x="81405" y="21320"/>
                  </a:lnTo>
                  <a:lnTo>
                    <a:pt x="71279" y="5367"/>
                  </a:lnTo>
                  <a:lnTo>
                    <a:pt x="64134" y="1347"/>
                  </a:lnTo>
                  <a:lnTo>
                    <a:pt x="46835" y="0"/>
                  </a:lnTo>
                  <a:lnTo>
                    <a:pt x="38479" y="3618"/>
                  </a:lnTo>
                  <a:lnTo>
                    <a:pt x="22955" y="16997"/>
                  </a:lnTo>
                  <a:lnTo>
                    <a:pt x="6651" y="44260"/>
                  </a:lnTo>
                  <a:lnTo>
                    <a:pt x="0" y="80154"/>
                  </a:lnTo>
                  <a:lnTo>
                    <a:pt x="6158" y="125798"/>
                  </a:lnTo>
                  <a:lnTo>
                    <a:pt x="12100" y="147338"/>
                  </a:lnTo>
                  <a:lnTo>
                    <a:pt x="17662" y="153316"/>
                  </a:lnTo>
                  <a:lnTo>
                    <a:pt x="24879" y="156131"/>
                  </a:lnTo>
                  <a:lnTo>
                    <a:pt x="33200" y="156838"/>
                  </a:lnTo>
                  <a:lnTo>
                    <a:pt x="39918" y="153801"/>
                  </a:lnTo>
                  <a:lnTo>
                    <a:pt x="50501" y="141067"/>
                  </a:lnTo>
                  <a:lnTo>
                    <a:pt x="63036" y="108577"/>
                  </a:lnTo>
                  <a:lnTo>
                    <a:pt x="70516" y="65036"/>
                  </a:lnTo>
                  <a:lnTo>
                    <a:pt x="72983" y="66863"/>
                  </a:lnTo>
                  <a:lnTo>
                    <a:pt x="95259" y="122573"/>
                  </a:lnTo>
                  <a:lnTo>
                    <a:pt x="101177" y="130957"/>
                  </a:lnTo>
                  <a:lnTo>
                    <a:pt x="113992" y="140272"/>
                  </a:lnTo>
                  <a:lnTo>
                    <a:pt x="134070" y="147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66619" y="3868349"/>
              <a:ext cx="113485" cy="182010"/>
            </a:xfrm>
            <a:custGeom>
              <a:avLst/>
              <a:gdLst/>
              <a:ahLst/>
              <a:cxnLst/>
              <a:rect l="0" t="0" r="0" b="0"/>
              <a:pathLst>
                <a:path w="113485" h="182010">
                  <a:moveTo>
                    <a:pt x="102956" y="27195"/>
                  </a:moveTo>
                  <a:lnTo>
                    <a:pt x="91777" y="10427"/>
                  </a:lnTo>
                  <a:lnTo>
                    <a:pt x="83805" y="5488"/>
                  </a:lnTo>
                  <a:lnTo>
                    <a:pt x="62469" y="0"/>
                  </a:lnTo>
                  <a:lnTo>
                    <a:pt x="52568" y="876"/>
                  </a:lnTo>
                  <a:lnTo>
                    <a:pt x="35328" y="8088"/>
                  </a:lnTo>
                  <a:lnTo>
                    <a:pt x="22986" y="22213"/>
                  </a:lnTo>
                  <a:lnTo>
                    <a:pt x="5531" y="59876"/>
                  </a:lnTo>
                  <a:lnTo>
                    <a:pt x="0" y="96279"/>
                  </a:lnTo>
                  <a:lnTo>
                    <a:pt x="3950" y="131112"/>
                  </a:lnTo>
                  <a:lnTo>
                    <a:pt x="12550" y="149809"/>
                  </a:lnTo>
                  <a:lnTo>
                    <a:pt x="18119" y="158071"/>
                  </a:lnTo>
                  <a:lnTo>
                    <a:pt x="33665" y="170370"/>
                  </a:lnTo>
                  <a:lnTo>
                    <a:pt x="53443" y="178565"/>
                  </a:lnTo>
                  <a:lnTo>
                    <a:pt x="87376" y="182009"/>
                  </a:lnTo>
                  <a:lnTo>
                    <a:pt x="113484" y="174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99376" y="3892350"/>
              <a:ext cx="98448" cy="150594"/>
            </a:xfrm>
            <a:custGeom>
              <a:avLst/>
              <a:gdLst/>
              <a:ahLst/>
              <a:cxnLst/>
              <a:rect l="0" t="0" r="0" b="0"/>
              <a:pathLst>
                <a:path w="98448" h="150594">
                  <a:moveTo>
                    <a:pt x="22841" y="108479"/>
                  </a:moveTo>
                  <a:lnTo>
                    <a:pt x="40822" y="92838"/>
                  </a:lnTo>
                  <a:lnTo>
                    <a:pt x="81405" y="68045"/>
                  </a:lnTo>
                  <a:lnTo>
                    <a:pt x="97645" y="42686"/>
                  </a:lnTo>
                  <a:lnTo>
                    <a:pt x="98447" y="34201"/>
                  </a:lnTo>
                  <a:lnTo>
                    <a:pt x="93099" y="18535"/>
                  </a:lnTo>
                  <a:lnTo>
                    <a:pt x="79803" y="6892"/>
                  </a:lnTo>
                  <a:lnTo>
                    <a:pt x="71344" y="2150"/>
                  </a:lnTo>
                  <a:lnTo>
                    <a:pt x="52587" y="0"/>
                  </a:lnTo>
                  <a:lnTo>
                    <a:pt x="42672" y="1065"/>
                  </a:lnTo>
                  <a:lnTo>
                    <a:pt x="25416" y="11606"/>
                  </a:lnTo>
                  <a:lnTo>
                    <a:pt x="11117" y="27990"/>
                  </a:lnTo>
                  <a:lnTo>
                    <a:pt x="863" y="46970"/>
                  </a:lnTo>
                  <a:lnTo>
                    <a:pt x="0" y="56944"/>
                  </a:lnTo>
                  <a:lnTo>
                    <a:pt x="15818" y="108625"/>
                  </a:lnTo>
                  <a:lnTo>
                    <a:pt x="29078" y="123362"/>
                  </a:lnTo>
                  <a:lnTo>
                    <a:pt x="86013" y="150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90673" y="3871714"/>
              <a:ext cx="118253" cy="178697"/>
            </a:xfrm>
            <a:custGeom>
              <a:avLst/>
              <a:gdLst/>
              <a:ahLst/>
              <a:cxnLst/>
              <a:rect l="0" t="0" r="0" b="0"/>
              <a:pathLst>
                <a:path w="118253" h="178697">
                  <a:moveTo>
                    <a:pt x="84228" y="13301"/>
                  </a:moveTo>
                  <a:lnTo>
                    <a:pt x="73050" y="2123"/>
                  </a:lnTo>
                  <a:lnTo>
                    <a:pt x="65078" y="0"/>
                  </a:lnTo>
                  <a:lnTo>
                    <a:pt x="43742" y="760"/>
                  </a:lnTo>
                  <a:lnTo>
                    <a:pt x="24900" y="8117"/>
                  </a:lnTo>
                  <a:lnTo>
                    <a:pt x="16600" y="13355"/>
                  </a:lnTo>
                  <a:lnTo>
                    <a:pt x="11067" y="21526"/>
                  </a:lnTo>
                  <a:lnTo>
                    <a:pt x="4919" y="43083"/>
                  </a:lnTo>
                  <a:lnTo>
                    <a:pt x="6789" y="51873"/>
                  </a:lnTo>
                  <a:lnTo>
                    <a:pt x="11545" y="58903"/>
                  </a:lnTo>
                  <a:lnTo>
                    <a:pt x="26188" y="69833"/>
                  </a:lnTo>
                  <a:lnTo>
                    <a:pt x="44395" y="78591"/>
                  </a:lnTo>
                  <a:lnTo>
                    <a:pt x="89575" y="88849"/>
                  </a:lnTo>
                  <a:lnTo>
                    <a:pt x="103372" y="103030"/>
                  </a:lnTo>
                  <a:lnTo>
                    <a:pt x="117717" y="130745"/>
                  </a:lnTo>
                  <a:lnTo>
                    <a:pt x="118252" y="139560"/>
                  </a:lnTo>
                  <a:lnTo>
                    <a:pt x="112608" y="155594"/>
                  </a:lnTo>
                  <a:lnTo>
                    <a:pt x="99181" y="167399"/>
                  </a:lnTo>
                  <a:lnTo>
                    <a:pt x="80345" y="175376"/>
                  </a:lnTo>
                  <a:lnTo>
                    <a:pt x="44604" y="178696"/>
                  </a:lnTo>
                  <a:lnTo>
                    <a:pt x="0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001243" y="3990300"/>
              <a:ext cx="60192" cy="189514"/>
            </a:xfrm>
            <a:custGeom>
              <a:avLst/>
              <a:gdLst/>
              <a:ahLst/>
              <a:cxnLst/>
              <a:rect l="0" t="0" r="0" b="0"/>
              <a:pathLst>
                <a:path w="60192" h="189514">
                  <a:moveTo>
                    <a:pt x="0" y="0"/>
                  </a:moveTo>
                  <a:lnTo>
                    <a:pt x="24047" y="17981"/>
                  </a:lnTo>
                  <a:lnTo>
                    <a:pt x="44300" y="44322"/>
                  </a:lnTo>
                  <a:lnTo>
                    <a:pt x="57060" y="75524"/>
                  </a:lnTo>
                  <a:lnTo>
                    <a:pt x="60191" y="112715"/>
                  </a:lnTo>
                  <a:lnTo>
                    <a:pt x="53060" y="146481"/>
                  </a:lnTo>
                  <a:lnTo>
                    <a:pt x="37819" y="17520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43399" y="3727088"/>
              <a:ext cx="130235" cy="307586"/>
            </a:xfrm>
            <a:custGeom>
              <a:avLst/>
              <a:gdLst/>
              <a:ahLst/>
              <a:cxnLst/>
              <a:rect l="0" t="0" r="0" b="0"/>
              <a:pathLst>
                <a:path w="130235" h="307586">
                  <a:moveTo>
                    <a:pt x="21057" y="0"/>
                  </a:moveTo>
                  <a:lnTo>
                    <a:pt x="13821" y="27556"/>
                  </a:lnTo>
                  <a:lnTo>
                    <a:pt x="11178" y="83778"/>
                  </a:lnTo>
                  <a:lnTo>
                    <a:pt x="16246" y="140291"/>
                  </a:lnTo>
                  <a:lnTo>
                    <a:pt x="20107" y="197684"/>
                  </a:lnTo>
                  <a:lnTo>
                    <a:pt x="17749" y="257894"/>
                  </a:lnTo>
                  <a:lnTo>
                    <a:pt x="15342" y="270195"/>
                  </a:lnTo>
                  <a:lnTo>
                    <a:pt x="12567" y="274887"/>
                  </a:lnTo>
                  <a:lnTo>
                    <a:pt x="9548" y="274504"/>
                  </a:lnTo>
                  <a:lnTo>
                    <a:pt x="6365" y="270740"/>
                  </a:lnTo>
                  <a:lnTo>
                    <a:pt x="1886" y="243086"/>
                  </a:lnTo>
                  <a:lnTo>
                    <a:pt x="11700" y="181302"/>
                  </a:lnTo>
                  <a:lnTo>
                    <a:pt x="14819" y="170001"/>
                  </a:lnTo>
                  <a:lnTo>
                    <a:pt x="20408" y="161297"/>
                  </a:lnTo>
                  <a:lnTo>
                    <a:pt x="35976" y="148506"/>
                  </a:lnTo>
                  <a:lnTo>
                    <a:pt x="57713" y="145161"/>
                  </a:lnTo>
                  <a:lnTo>
                    <a:pt x="80632" y="148744"/>
                  </a:lnTo>
                  <a:lnTo>
                    <a:pt x="98618" y="158135"/>
                  </a:lnTo>
                  <a:lnTo>
                    <a:pt x="111291" y="173227"/>
                  </a:lnTo>
                  <a:lnTo>
                    <a:pt x="128958" y="211513"/>
                  </a:lnTo>
                  <a:lnTo>
                    <a:pt x="130234" y="235165"/>
                  </a:lnTo>
                  <a:lnTo>
                    <a:pt x="125732" y="260106"/>
                  </a:lnTo>
                  <a:lnTo>
                    <a:pt x="115932" y="282888"/>
                  </a:lnTo>
                  <a:lnTo>
                    <a:pt x="100658" y="298474"/>
                  </a:lnTo>
                  <a:lnTo>
                    <a:pt x="91672" y="304267"/>
                  </a:lnTo>
                  <a:lnTo>
                    <a:pt x="72329" y="307585"/>
                  </a:lnTo>
                  <a:lnTo>
                    <a:pt x="16647" y="29719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14313" y="3816013"/>
              <a:ext cx="115812" cy="195345"/>
            </a:xfrm>
            <a:custGeom>
              <a:avLst/>
              <a:gdLst/>
              <a:ahLst/>
              <a:cxnLst/>
              <a:rect l="0" t="0" r="0" b="0"/>
              <a:pathLst>
                <a:path w="115812" h="195345">
                  <a:moveTo>
                    <a:pt x="8070" y="100588"/>
                  </a:moveTo>
                  <a:lnTo>
                    <a:pt x="40522" y="106654"/>
                  </a:lnTo>
                  <a:lnTo>
                    <a:pt x="61097" y="104064"/>
                  </a:lnTo>
                  <a:lnTo>
                    <a:pt x="92413" y="90439"/>
                  </a:lnTo>
                  <a:lnTo>
                    <a:pt x="107167" y="75020"/>
                  </a:lnTo>
                  <a:lnTo>
                    <a:pt x="112739" y="65995"/>
                  </a:lnTo>
                  <a:lnTo>
                    <a:pt x="115811" y="46609"/>
                  </a:lnTo>
                  <a:lnTo>
                    <a:pt x="114993" y="36526"/>
                  </a:lnTo>
                  <a:lnTo>
                    <a:pt x="107844" y="19083"/>
                  </a:lnTo>
                  <a:lnTo>
                    <a:pt x="102662" y="11156"/>
                  </a:lnTo>
                  <a:lnTo>
                    <a:pt x="94528" y="5872"/>
                  </a:lnTo>
                  <a:lnTo>
                    <a:pt x="73012" y="0"/>
                  </a:lnTo>
                  <a:lnTo>
                    <a:pt x="40180" y="2284"/>
                  </a:lnTo>
                  <a:lnTo>
                    <a:pt x="31816" y="6976"/>
                  </a:lnTo>
                  <a:lnTo>
                    <a:pt x="19404" y="21548"/>
                  </a:lnTo>
                  <a:lnTo>
                    <a:pt x="5839" y="49482"/>
                  </a:lnTo>
                  <a:lnTo>
                    <a:pt x="0" y="91164"/>
                  </a:lnTo>
                  <a:lnTo>
                    <a:pt x="4874" y="117456"/>
                  </a:lnTo>
                  <a:lnTo>
                    <a:pt x="27066" y="162931"/>
                  </a:lnTo>
                  <a:lnTo>
                    <a:pt x="43419" y="178209"/>
                  </a:lnTo>
                  <a:lnTo>
                    <a:pt x="63555" y="187729"/>
                  </a:lnTo>
                  <a:lnTo>
                    <a:pt x="113356" y="195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93911" y="3860045"/>
              <a:ext cx="112743" cy="164236"/>
            </a:xfrm>
            <a:custGeom>
              <a:avLst/>
              <a:gdLst/>
              <a:ahLst/>
              <a:cxnLst/>
              <a:rect l="0" t="0" r="0" b="0"/>
              <a:pathLst>
                <a:path w="112743" h="164236">
                  <a:moveTo>
                    <a:pt x="112742" y="24970"/>
                  </a:moveTo>
                  <a:lnTo>
                    <a:pt x="94761" y="9329"/>
                  </a:lnTo>
                  <a:lnTo>
                    <a:pt x="77844" y="1251"/>
                  </a:lnTo>
                  <a:lnTo>
                    <a:pt x="58627" y="0"/>
                  </a:lnTo>
                  <a:lnTo>
                    <a:pt x="39558" y="4514"/>
                  </a:lnTo>
                  <a:lnTo>
                    <a:pt x="23284" y="14319"/>
                  </a:lnTo>
                  <a:lnTo>
                    <a:pt x="11371" y="29595"/>
                  </a:lnTo>
                  <a:lnTo>
                    <a:pt x="3348" y="49252"/>
                  </a:lnTo>
                  <a:lnTo>
                    <a:pt x="0" y="85457"/>
                  </a:lnTo>
                  <a:lnTo>
                    <a:pt x="7067" y="118931"/>
                  </a:lnTo>
                  <a:lnTo>
                    <a:pt x="17422" y="140430"/>
                  </a:lnTo>
                  <a:lnTo>
                    <a:pt x="32943" y="155444"/>
                  </a:lnTo>
                  <a:lnTo>
                    <a:pt x="41995" y="161086"/>
                  </a:lnTo>
                  <a:lnTo>
                    <a:pt x="61412" y="164235"/>
                  </a:lnTo>
                  <a:lnTo>
                    <a:pt x="79400" y="161735"/>
                  </a:lnTo>
                  <a:lnTo>
                    <a:pt x="102213" y="15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55388" y="3841167"/>
              <a:ext cx="151307" cy="170191"/>
            </a:xfrm>
            <a:custGeom>
              <a:avLst/>
              <a:gdLst/>
              <a:ahLst/>
              <a:cxnLst/>
              <a:rect l="0" t="0" r="0" b="0"/>
              <a:pathLst>
                <a:path w="151307" h="170191">
                  <a:moveTo>
                    <a:pt x="109192" y="96491"/>
                  </a:moveTo>
                  <a:lnTo>
                    <a:pt x="106073" y="53799"/>
                  </a:lnTo>
                  <a:lnTo>
                    <a:pt x="99616" y="34233"/>
                  </a:lnTo>
                  <a:lnTo>
                    <a:pt x="88949" y="17738"/>
                  </a:lnTo>
                  <a:lnTo>
                    <a:pt x="73289" y="5728"/>
                  </a:lnTo>
                  <a:lnTo>
                    <a:pt x="64200" y="887"/>
                  </a:lnTo>
                  <a:lnTo>
                    <a:pt x="54631" y="0"/>
                  </a:lnTo>
                  <a:lnTo>
                    <a:pt x="34640" y="5253"/>
                  </a:lnTo>
                  <a:lnTo>
                    <a:pt x="20296" y="18505"/>
                  </a:lnTo>
                  <a:lnTo>
                    <a:pt x="5644" y="48818"/>
                  </a:lnTo>
                  <a:lnTo>
                    <a:pt x="0" y="74133"/>
                  </a:lnTo>
                  <a:lnTo>
                    <a:pt x="5908" y="125393"/>
                  </a:lnTo>
                  <a:lnTo>
                    <a:pt x="8751" y="136816"/>
                  </a:lnTo>
                  <a:lnTo>
                    <a:pt x="15325" y="144431"/>
                  </a:lnTo>
                  <a:lnTo>
                    <a:pt x="35108" y="152892"/>
                  </a:lnTo>
                  <a:lnTo>
                    <a:pt x="44595" y="151639"/>
                  </a:lnTo>
                  <a:lnTo>
                    <a:pt x="61375" y="140888"/>
                  </a:lnTo>
                  <a:lnTo>
                    <a:pt x="78387" y="115105"/>
                  </a:lnTo>
                  <a:lnTo>
                    <a:pt x="86209" y="75904"/>
                  </a:lnTo>
                  <a:lnTo>
                    <a:pt x="102594" y="129234"/>
                  </a:lnTo>
                  <a:lnTo>
                    <a:pt x="108303" y="139376"/>
                  </a:lnTo>
                  <a:lnTo>
                    <a:pt x="124005" y="153765"/>
                  </a:lnTo>
                  <a:lnTo>
                    <a:pt x="151306" y="170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98361" y="3832373"/>
              <a:ext cx="109654" cy="168034"/>
            </a:xfrm>
            <a:custGeom>
              <a:avLst/>
              <a:gdLst/>
              <a:ahLst/>
              <a:cxnLst/>
              <a:rect l="0" t="0" r="0" b="0"/>
              <a:pathLst>
                <a:path w="109654" h="168034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12587" y="130196"/>
                  </a:lnTo>
                  <a:lnTo>
                    <a:pt x="28181" y="160889"/>
                  </a:lnTo>
                  <a:lnTo>
                    <a:pt x="36773" y="165751"/>
                  </a:lnTo>
                  <a:lnTo>
                    <a:pt x="58798" y="168033"/>
                  </a:lnTo>
                  <a:lnTo>
                    <a:pt x="67713" y="164665"/>
                  </a:lnTo>
                  <a:lnTo>
                    <a:pt x="80737" y="151563"/>
                  </a:lnTo>
                  <a:lnTo>
                    <a:pt x="100236" y="118867"/>
                  </a:lnTo>
                  <a:lnTo>
                    <a:pt x="109653" y="79543"/>
                  </a:lnTo>
                  <a:lnTo>
                    <a:pt x="106854" y="43845"/>
                  </a:lnTo>
                  <a:lnTo>
                    <a:pt x="9256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54093" y="3805727"/>
              <a:ext cx="112654" cy="179971"/>
            </a:xfrm>
            <a:custGeom>
              <a:avLst/>
              <a:gdLst/>
              <a:ahLst/>
              <a:cxnLst/>
              <a:rect l="0" t="0" r="0" b="0"/>
              <a:pathLst>
                <a:path w="112654" h="179971">
                  <a:moveTo>
                    <a:pt x="73699" y="5589"/>
                  </a:moveTo>
                  <a:lnTo>
                    <a:pt x="56931" y="0"/>
                  </a:lnTo>
                  <a:lnTo>
                    <a:pt x="39341" y="375"/>
                  </a:lnTo>
                  <a:lnTo>
                    <a:pt x="29737" y="2113"/>
                  </a:lnTo>
                  <a:lnTo>
                    <a:pt x="23334" y="7951"/>
                  </a:lnTo>
                  <a:lnTo>
                    <a:pt x="16220" y="26916"/>
                  </a:lnTo>
                  <a:lnTo>
                    <a:pt x="19003" y="33845"/>
                  </a:lnTo>
                  <a:lnTo>
                    <a:pt x="25536" y="38464"/>
                  </a:lnTo>
                  <a:lnTo>
                    <a:pt x="42935" y="45936"/>
                  </a:lnTo>
                  <a:lnTo>
                    <a:pt x="93567" y="84428"/>
                  </a:lnTo>
                  <a:lnTo>
                    <a:pt x="105146" y="102630"/>
                  </a:lnTo>
                  <a:lnTo>
                    <a:pt x="112653" y="138197"/>
                  </a:lnTo>
                  <a:lnTo>
                    <a:pt x="110197" y="148976"/>
                  </a:lnTo>
                  <a:lnTo>
                    <a:pt x="98109" y="167192"/>
                  </a:lnTo>
                  <a:lnTo>
                    <a:pt x="77920" y="176848"/>
                  </a:lnTo>
                  <a:lnTo>
                    <a:pt x="54518" y="179970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62510" y="3800232"/>
              <a:ext cx="133740" cy="190069"/>
            </a:xfrm>
            <a:custGeom>
              <a:avLst/>
              <a:gdLst/>
              <a:ahLst/>
              <a:cxnLst/>
              <a:rect l="0" t="0" r="0" b="0"/>
              <a:pathLst>
                <a:path w="133740" h="190069">
                  <a:moveTo>
                    <a:pt x="17925" y="95312"/>
                  </a:moveTo>
                  <a:lnTo>
                    <a:pt x="76542" y="95312"/>
                  </a:lnTo>
                  <a:lnTo>
                    <a:pt x="97009" y="89073"/>
                  </a:lnTo>
                  <a:lnTo>
                    <a:pt x="105743" y="84133"/>
                  </a:lnTo>
                  <a:lnTo>
                    <a:pt x="110395" y="76161"/>
                  </a:lnTo>
                  <a:lnTo>
                    <a:pt x="112445" y="54825"/>
                  </a:lnTo>
                  <a:lnTo>
                    <a:pt x="106338" y="35983"/>
                  </a:lnTo>
                  <a:lnTo>
                    <a:pt x="83353" y="4824"/>
                  </a:lnTo>
                  <a:lnTo>
                    <a:pt x="74411" y="1061"/>
                  </a:lnTo>
                  <a:lnTo>
                    <a:pt x="51999" y="0"/>
                  </a:lnTo>
                  <a:lnTo>
                    <a:pt x="32679" y="6548"/>
                  </a:lnTo>
                  <a:lnTo>
                    <a:pt x="24252" y="11569"/>
                  </a:lnTo>
                  <a:lnTo>
                    <a:pt x="11768" y="29627"/>
                  </a:lnTo>
                  <a:lnTo>
                    <a:pt x="3490" y="53250"/>
                  </a:lnTo>
                  <a:lnTo>
                    <a:pt x="0" y="91688"/>
                  </a:lnTo>
                  <a:lnTo>
                    <a:pt x="7025" y="125823"/>
                  </a:lnTo>
                  <a:lnTo>
                    <a:pt x="29767" y="165679"/>
                  </a:lnTo>
                  <a:lnTo>
                    <a:pt x="36348" y="173809"/>
                  </a:lnTo>
                  <a:lnTo>
                    <a:pt x="56139" y="182842"/>
                  </a:lnTo>
                  <a:lnTo>
                    <a:pt x="115894" y="189116"/>
                  </a:lnTo>
                  <a:lnTo>
                    <a:pt x="133739" y="190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580518" y="3769202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24749" y="171240"/>
                  </a:lnTo>
                  <a:lnTo>
                    <a:pt x="29560" y="221273"/>
                  </a:lnTo>
                  <a:lnTo>
                    <a:pt x="38421" y="277761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666280" y="3779730"/>
              <a:ext cx="192521" cy="339788"/>
            </a:xfrm>
            <a:custGeom>
              <a:avLst/>
              <a:gdLst/>
              <a:ahLst/>
              <a:cxnLst/>
              <a:rect l="0" t="0" r="0" b="0"/>
              <a:pathLst>
                <a:path w="192521" h="339788">
                  <a:moveTo>
                    <a:pt x="103751" y="42114"/>
                  </a:moveTo>
                  <a:lnTo>
                    <a:pt x="86983" y="36525"/>
                  </a:lnTo>
                  <a:lnTo>
                    <a:pt x="69393" y="40020"/>
                  </a:lnTo>
                  <a:lnTo>
                    <a:pt x="51046" y="50542"/>
                  </a:lnTo>
                  <a:lnTo>
                    <a:pt x="28734" y="76197"/>
                  </a:lnTo>
                  <a:lnTo>
                    <a:pt x="6236" y="132260"/>
                  </a:lnTo>
                  <a:lnTo>
                    <a:pt x="0" y="186480"/>
                  </a:lnTo>
                  <a:lnTo>
                    <a:pt x="1260" y="227089"/>
                  </a:lnTo>
                  <a:lnTo>
                    <a:pt x="22245" y="289261"/>
                  </a:lnTo>
                  <a:lnTo>
                    <a:pt x="38917" y="319154"/>
                  </a:lnTo>
                  <a:lnTo>
                    <a:pt x="55049" y="332139"/>
                  </a:lnTo>
                  <a:lnTo>
                    <a:pt x="64264" y="337240"/>
                  </a:lnTo>
                  <a:lnTo>
                    <a:pt x="86980" y="339787"/>
                  </a:lnTo>
                  <a:lnTo>
                    <a:pt x="99590" y="338829"/>
                  </a:lnTo>
                  <a:lnTo>
                    <a:pt x="119839" y="328405"/>
                  </a:lnTo>
                  <a:lnTo>
                    <a:pt x="151902" y="293118"/>
                  </a:lnTo>
                  <a:lnTo>
                    <a:pt x="172360" y="251183"/>
                  </a:lnTo>
                  <a:lnTo>
                    <a:pt x="187667" y="199052"/>
                  </a:lnTo>
                  <a:lnTo>
                    <a:pt x="192520" y="171526"/>
                  </a:lnTo>
                  <a:lnTo>
                    <a:pt x="186103" y="115727"/>
                  </a:lnTo>
                  <a:lnTo>
                    <a:pt x="169014" y="55187"/>
                  </a:lnTo>
                  <a:lnTo>
                    <a:pt x="138197" y="14836"/>
                  </a:lnTo>
                  <a:lnTo>
                    <a:pt x="118281" y="6594"/>
                  </a:lnTo>
                  <a:lnTo>
                    <a:pt x="826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88813" y="3837312"/>
              <a:ext cx="213745" cy="318516"/>
            </a:xfrm>
            <a:custGeom>
              <a:avLst/>
              <a:gdLst/>
              <a:ahLst/>
              <a:cxnLst/>
              <a:rect l="0" t="0" r="0" b="0"/>
              <a:pathLst>
                <a:path w="213745" h="318516">
                  <a:moveTo>
                    <a:pt x="102317" y="5589"/>
                  </a:moveTo>
                  <a:lnTo>
                    <a:pt x="85549" y="0"/>
                  </a:lnTo>
                  <a:lnTo>
                    <a:pt x="78270" y="694"/>
                  </a:lnTo>
                  <a:lnTo>
                    <a:pt x="63943" y="7703"/>
                  </a:lnTo>
                  <a:lnTo>
                    <a:pt x="35682" y="32436"/>
                  </a:lnTo>
                  <a:lnTo>
                    <a:pt x="10689" y="69904"/>
                  </a:lnTo>
                  <a:lnTo>
                    <a:pt x="3101" y="91495"/>
                  </a:lnTo>
                  <a:lnTo>
                    <a:pt x="0" y="128789"/>
                  </a:lnTo>
                  <a:lnTo>
                    <a:pt x="6333" y="189749"/>
                  </a:lnTo>
                  <a:lnTo>
                    <a:pt x="16893" y="243395"/>
                  </a:lnTo>
                  <a:lnTo>
                    <a:pt x="40296" y="285880"/>
                  </a:lnTo>
                  <a:lnTo>
                    <a:pt x="54864" y="300959"/>
                  </a:lnTo>
                  <a:lnTo>
                    <a:pt x="73038" y="311559"/>
                  </a:lnTo>
                  <a:lnTo>
                    <a:pt x="108589" y="318515"/>
                  </a:lnTo>
                  <a:lnTo>
                    <a:pt x="128891" y="313903"/>
                  </a:lnTo>
                  <a:lnTo>
                    <a:pt x="156594" y="295033"/>
                  </a:lnTo>
                  <a:lnTo>
                    <a:pt x="175573" y="275781"/>
                  </a:lnTo>
                  <a:lnTo>
                    <a:pt x="198242" y="237464"/>
                  </a:lnTo>
                  <a:lnTo>
                    <a:pt x="211717" y="189587"/>
                  </a:lnTo>
                  <a:lnTo>
                    <a:pt x="213744" y="127246"/>
                  </a:lnTo>
                  <a:lnTo>
                    <a:pt x="207992" y="102943"/>
                  </a:lnTo>
                  <a:lnTo>
                    <a:pt x="191599" y="70699"/>
                  </a:lnTo>
                  <a:lnTo>
                    <a:pt x="158209" y="30873"/>
                  </a:lnTo>
                  <a:lnTo>
                    <a:pt x="123373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332504" y="3779730"/>
              <a:ext cx="168131" cy="315856"/>
            </a:xfrm>
            <a:custGeom>
              <a:avLst/>
              <a:gdLst/>
              <a:ahLst/>
              <a:cxnLst/>
              <a:rect l="0" t="0" r="0" b="0"/>
              <a:pathLst>
                <a:path w="168131" h="315856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3941" y="132906"/>
                  </a:lnTo>
                  <a:lnTo>
                    <a:pt x="18928" y="188339"/>
                  </a:lnTo>
                  <a:lnTo>
                    <a:pt x="27814" y="238688"/>
                  </a:lnTo>
                  <a:lnTo>
                    <a:pt x="42422" y="296464"/>
                  </a:lnTo>
                  <a:lnTo>
                    <a:pt x="42001" y="295909"/>
                  </a:lnTo>
                  <a:lnTo>
                    <a:pt x="40552" y="292029"/>
                  </a:lnTo>
                  <a:lnTo>
                    <a:pt x="52560" y="229810"/>
                  </a:lnTo>
                  <a:lnTo>
                    <a:pt x="68065" y="192094"/>
                  </a:lnTo>
                  <a:lnTo>
                    <a:pt x="83924" y="175842"/>
                  </a:lnTo>
                  <a:lnTo>
                    <a:pt x="93066" y="169871"/>
                  </a:lnTo>
                  <a:lnTo>
                    <a:pt x="102671" y="168229"/>
                  </a:lnTo>
                  <a:lnTo>
                    <a:pt x="122700" y="172645"/>
                  </a:lnTo>
                  <a:lnTo>
                    <a:pt x="130615" y="178268"/>
                  </a:lnTo>
                  <a:lnTo>
                    <a:pt x="142530" y="193873"/>
                  </a:lnTo>
                  <a:lnTo>
                    <a:pt x="167160" y="253067"/>
                  </a:lnTo>
                  <a:lnTo>
                    <a:pt x="168130" y="273911"/>
                  </a:lnTo>
                  <a:lnTo>
                    <a:pt x="16399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553418" y="3937477"/>
              <a:ext cx="174707" cy="165932"/>
            </a:xfrm>
            <a:custGeom>
              <a:avLst/>
              <a:gdLst/>
              <a:ahLst/>
              <a:cxnLst/>
              <a:rect l="0" t="0" r="0" b="0"/>
              <a:pathLst>
                <a:path w="174707" h="165932">
                  <a:moveTo>
                    <a:pt x="101007" y="126523"/>
                  </a:moveTo>
                  <a:lnTo>
                    <a:pt x="97887" y="77592"/>
                  </a:lnTo>
                  <a:lnTo>
                    <a:pt x="86353" y="24050"/>
                  </a:lnTo>
                  <a:lnTo>
                    <a:pt x="80709" y="14924"/>
                  </a:lnTo>
                  <a:lnTo>
                    <a:pt x="65079" y="1664"/>
                  </a:lnTo>
                  <a:lnTo>
                    <a:pt x="55998" y="0"/>
                  </a:lnTo>
                  <a:lnTo>
                    <a:pt x="36549" y="4390"/>
                  </a:lnTo>
                  <a:lnTo>
                    <a:pt x="19326" y="17259"/>
                  </a:lnTo>
                  <a:lnTo>
                    <a:pt x="11458" y="25604"/>
                  </a:lnTo>
                  <a:lnTo>
                    <a:pt x="2716" y="50474"/>
                  </a:lnTo>
                  <a:lnTo>
                    <a:pt x="0" y="78685"/>
                  </a:lnTo>
                  <a:lnTo>
                    <a:pt x="10785" y="136297"/>
                  </a:lnTo>
                  <a:lnTo>
                    <a:pt x="26181" y="162824"/>
                  </a:lnTo>
                  <a:lnTo>
                    <a:pt x="33575" y="165931"/>
                  </a:lnTo>
                  <a:lnTo>
                    <a:pt x="42014" y="165663"/>
                  </a:lnTo>
                  <a:lnTo>
                    <a:pt x="51150" y="163145"/>
                  </a:lnTo>
                  <a:lnTo>
                    <a:pt x="58410" y="157957"/>
                  </a:lnTo>
                  <a:lnTo>
                    <a:pt x="69597" y="142833"/>
                  </a:lnTo>
                  <a:lnTo>
                    <a:pt x="82471" y="114588"/>
                  </a:lnTo>
                  <a:lnTo>
                    <a:pt x="92544" y="54833"/>
                  </a:lnTo>
                  <a:lnTo>
                    <a:pt x="95364" y="43635"/>
                  </a:lnTo>
                  <a:lnTo>
                    <a:pt x="98415" y="39679"/>
                  </a:lnTo>
                  <a:lnTo>
                    <a:pt x="101618" y="40551"/>
                  </a:lnTo>
                  <a:lnTo>
                    <a:pt x="108298" y="50878"/>
                  </a:lnTo>
                  <a:lnTo>
                    <a:pt x="125236" y="82985"/>
                  </a:lnTo>
                  <a:lnTo>
                    <a:pt x="156406" y="116976"/>
                  </a:lnTo>
                  <a:lnTo>
                    <a:pt x="174706" y="126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777830" y="3845232"/>
              <a:ext cx="150941" cy="212070"/>
            </a:xfrm>
            <a:custGeom>
              <a:avLst/>
              <a:gdLst/>
              <a:ahLst/>
              <a:cxnLst/>
              <a:rect l="0" t="0" r="0" b="0"/>
              <a:pathLst>
                <a:path w="150941" h="212070">
                  <a:moveTo>
                    <a:pt x="118750" y="29255"/>
                  </a:moveTo>
                  <a:lnTo>
                    <a:pt x="100769" y="13614"/>
                  </a:lnTo>
                  <a:lnTo>
                    <a:pt x="83853" y="5536"/>
                  </a:lnTo>
                  <a:lnTo>
                    <a:pt x="49009" y="0"/>
                  </a:lnTo>
                  <a:lnTo>
                    <a:pt x="28872" y="4945"/>
                  </a:lnTo>
                  <a:lnTo>
                    <a:pt x="20227" y="9538"/>
                  </a:lnTo>
                  <a:lnTo>
                    <a:pt x="7501" y="24001"/>
                  </a:lnTo>
                  <a:lnTo>
                    <a:pt x="2470" y="32771"/>
                  </a:lnTo>
                  <a:lnTo>
                    <a:pt x="0" y="51875"/>
                  </a:lnTo>
                  <a:lnTo>
                    <a:pt x="3971" y="72063"/>
                  </a:lnTo>
                  <a:lnTo>
                    <a:pt x="13534" y="92734"/>
                  </a:lnTo>
                  <a:lnTo>
                    <a:pt x="20531" y="98481"/>
                  </a:lnTo>
                  <a:lnTo>
                    <a:pt x="28704" y="101142"/>
                  </a:lnTo>
                  <a:lnTo>
                    <a:pt x="77257" y="111121"/>
                  </a:lnTo>
                  <a:lnTo>
                    <a:pt x="107236" y="122012"/>
                  </a:lnTo>
                  <a:lnTo>
                    <a:pt x="146234" y="152748"/>
                  </a:lnTo>
                  <a:lnTo>
                    <a:pt x="149941" y="160717"/>
                  </a:lnTo>
                  <a:lnTo>
                    <a:pt x="150940" y="178930"/>
                  </a:lnTo>
                  <a:lnTo>
                    <a:pt x="147229" y="186360"/>
                  </a:lnTo>
                  <a:lnTo>
                    <a:pt x="133747" y="197735"/>
                  </a:lnTo>
                  <a:lnTo>
                    <a:pt x="106426" y="210716"/>
                  </a:lnTo>
                  <a:lnTo>
                    <a:pt x="83247" y="212069"/>
                  </a:lnTo>
                  <a:lnTo>
                    <a:pt x="58517" y="207602"/>
                  </a:lnTo>
                  <a:lnTo>
                    <a:pt x="2937" y="187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12131" y="3684974"/>
              <a:ext cx="37176" cy="431669"/>
            </a:xfrm>
            <a:custGeom>
              <a:avLst/>
              <a:gdLst/>
              <a:ahLst/>
              <a:cxnLst/>
              <a:rect l="0" t="0" r="0" b="0"/>
              <a:pathLst>
                <a:path w="37176" h="431669">
                  <a:moveTo>
                    <a:pt x="5589" y="0"/>
                  </a:moveTo>
                  <a:lnTo>
                    <a:pt x="0" y="16767"/>
                  </a:lnTo>
                  <a:lnTo>
                    <a:pt x="3271" y="71855"/>
                  </a:lnTo>
                  <a:lnTo>
                    <a:pt x="4902" y="126575"/>
                  </a:lnTo>
                  <a:lnTo>
                    <a:pt x="8573" y="185053"/>
                  </a:lnTo>
                  <a:lnTo>
                    <a:pt x="14628" y="236335"/>
                  </a:lnTo>
                  <a:lnTo>
                    <a:pt x="21265" y="288784"/>
                  </a:lnTo>
                  <a:lnTo>
                    <a:pt x="25051" y="348778"/>
                  </a:lnTo>
                  <a:lnTo>
                    <a:pt x="33567" y="404376"/>
                  </a:lnTo>
                  <a:lnTo>
                    <a:pt x="3717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180850" y="3811316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24810" y="0"/>
                  </a:lnTo>
                  <a:lnTo>
                    <a:pt x="176964" y="0"/>
                  </a:lnTo>
                  <a:lnTo>
                    <a:pt x="113984" y="5589"/>
                  </a:lnTo>
                  <a:lnTo>
                    <a:pt x="5765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426298" y="3874487"/>
              <a:ext cx="206724" cy="251930"/>
            </a:xfrm>
            <a:custGeom>
              <a:avLst/>
              <a:gdLst/>
              <a:ahLst/>
              <a:cxnLst/>
              <a:rect l="0" t="0" r="0" b="0"/>
              <a:pathLst>
                <a:path w="206724" h="251930">
                  <a:moveTo>
                    <a:pt x="7236" y="52642"/>
                  </a:moveTo>
                  <a:lnTo>
                    <a:pt x="0" y="80198"/>
                  </a:lnTo>
                  <a:lnTo>
                    <a:pt x="477" y="136421"/>
                  </a:lnTo>
                  <a:lnTo>
                    <a:pt x="11490" y="187344"/>
                  </a:lnTo>
                  <a:lnTo>
                    <a:pt x="27083" y="214866"/>
                  </a:lnTo>
                  <a:lnTo>
                    <a:pt x="33336" y="218113"/>
                  </a:lnTo>
                  <a:lnTo>
                    <a:pt x="39843" y="217939"/>
                  </a:lnTo>
                  <a:lnTo>
                    <a:pt x="46522" y="215482"/>
                  </a:lnTo>
                  <a:lnTo>
                    <a:pt x="57061" y="200275"/>
                  </a:lnTo>
                  <a:lnTo>
                    <a:pt x="78224" y="140194"/>
                  </a:lnTo>
                  <a:lnTo>
                    <a:pt x="89869" y="117290"/>
                  </a:lnTo>
                  <a:lnTo>
                    <a:pt x="93910" y="115628"/>
                  </a:lnTo>
                  <a:lnTo>
                    <a:pt x="96604" y="120369"/>
                  </a:lnTo>
                  <a:lnTo>
                    <a:pt x="109688" y="176291"/>
                  </a:lnTo>
                  <a:lnTo>
                    <a:pt x="126302" y="220566"/>
                  </a:lnTo>
                  <a:lnTo>
                    <a:pt x="132237" y="231272"/>
                  </a:lnTo>
                  <a:lnTo>
                    <a:pt x="148190" y="246287"/>
                  </a:lnTo>
                  <a:lnTo>
                    <a:pt x="157357" y="251929"/>
                  </a:lnTo>
                  <a:lnTo>
                    <a:pt x="165808" y="251011"/>
                  </a:lnTo>
                  <a:lnTo>
                    <a:pt x="173782" y="245719"/>
                  </a:lnTo>
                  <a:lnTo>
                    <a:pt x="187711" y="228531"/>
                  </a:lnTo>
                  <a:lnTo>
                    <a:pt x="197802" y="209194"/>
                  </a:lnTo>
                  <a:lnTo>
                    <a:pt x="205405" y="151373"/>
                  </a:lnTo>
                  <a:lnTo>
                    <a:pt x="206723" y="102043"/>
                  </a:lnTo>
                  <a:lnTo>
                    <a:pt x="204048" y="42860"/>
                  </a:lnTo>
                  <a:lnTo>
                    <a:pt x="1967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677070" y="3937658"/>
              <a:ext cx="172501" cy="224153"/>
            </a:xfrm>
            <a:custGeom>
              <a:avLst/>
              <a:gdLst/>
              <a:ahLst/>
              <a:cxnLst/>
              <a:rect l="0" t="0" r="0" b="0"/>
              <a:pathLst>
                <a:path w="172501" h="224153">
                  <a:moveTo>
                    <a:pt x="61790" y="0"/>
                  </a:moveTo>
                  <a:lnTo>
                    <a:pt x="39433" y="5589"/>
                  </a:lnTo>
                  <a:lnTo>
                    <a:pt x="22218" y="17692"/>
                  </a:lnTo>
                  <a:lnTo>
                    <a:pt x="14352" y="25832"/>
                  </a:lnTo>
                  <a:lnTo>
                    <a:pt x="5611" y="47356"/>
                  </a:lnTo>
                  <a:lnTo>
                    <a:pt x="0" y="104890"/>
                  </a:lnTo>
                  <a:lnTo>
                    <a:pt x="4618" y="144162"/>
                  </a:lnTo>
                  <a:lnTo>
                    <a:pt x="18983" y="178026"/>
                  </a:lnTo>
                  <a:lnTo>
                    <a:pt x="43648" y="204696"/>
                  </a:lnTo>
                  <a:lnTo>
                    <a:pt x="73182" y="221828"/>
                  </a:lnTo>
                  <a:lnTo>
                    <a:pt x="96879" y="224152"/>
                  </a:lnTo>
                  <a:lnTo>
                    <a:pt x="120669" y="220116"/>
                  </a:lnTo>
                  <a:lnTo>
                    <a:pt x="147216" y="204689"/>
                  </a:lnTo>
                  <a:lnTo>
                    <a:pt x="162538" y="191969"/>
                  </a:lnTo>
                  <a:lnTo>
                    <a:pt x="170907" y="169157"/>
                  </a:lnTo>
                  <a:lnTo>
                    <a:pt x="172500" y="126550"/>
                  </a:lnTo>
                  <a:lnTo>
                    <a:pt x="162444" y="84289"/>
                  </a:lnTo>
                  <a:lnTo>
                    <a:pt x="144646" y="48371"/>
                  </a:lnTo>
                  <a:lnTo>
                    <a:pt x="130201" y="32027"/>
                  </a:lnTo>
                  <a:lnTo>
                    <a:pt x="104677" y="17418"/>
                  </a:lnTo>
                  <a:lnTo>
                    <a:pt x="8284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904121" y="4495857"/>
              <a:ext cx="272443" cy="252429"/>
            </a:xfrm>
            <a:custGeom>
              <a:avLst/>
              <a:gdLst/>
              <a:ahLst/>
              <a:cxnLst/>
              <a:rect l="0" t="0" r="0" b="0"/>
              <a:pathLst>
                <a:path w="272443" h="252429">
                  <a:moveTo>
                    <a:pt x="12687" y="41925"/>
                  </a:moveTo>
                  <a:lnTo>
                    <a:pt x="40243" y="26284"/>
                  </a:lnTo>
                  <a:lnTo>
                    <a:pt x="102705" y="10716"/>
                  </a:lnTo>
                  <a:lnTo>
                    <a:pt x="155562" y="3042"/>
                  </a:lnTo>
                  <a:lnTo>
                    <a:pt x="215344" y="449"/>
                  </a:lnTo>
                  <a:lnTo>
                    <a:pt x="258087" y="0"/>
                  </a:lnTo>
                  <a:lnTo>
                    <a:pt x="266364" y="4617"/>
                  </a:lnTo>
                  <a:lnTo>
                    <a:pt x="270712" y="12374"/>
                  </a:lnTo>
                  <a:lnTo>
                    <a:pt x="272442" y="22224"/>
                  </a:lnTo>
                  <a:lnTo>
                    <a:pt x="270085" y="31131"/>
                  </a:lnTo>
                  <a:lnTo>
                    <a:pt x="258107" y="47266"/>
                  </a:lnTo>
                  <a:lnTo>
                    <a:pt x="200319" y="86938"/>
                  </a:lnTo>
                  <a:lnTo>
                    <a:pt x="141338" y="135894"/>
                  </a:lnTo>
                  <a:lnTo>
                    <a:pt x="80488" y="192192"/>
                  </a:lnTo>
                  <a:lnTo>
                    <a:pt x="23825" y="226703"/>
                  </a:lnTo>
                  <a:lnTo>
                    <a:pt x="2430" y="239472"/>
                  </a:lnTo>
                  <a:lnTo>
                    <a:pt x="0" y="243813"/>
                  </a:lnTo>
                  <a:lnTo>
                    <a:pt x="3059" y="246707"/>
                  </a:lnTo>
                  <a:lnTo>
                    <a:pt x="29722" y="250780"/>
                  </a:lnTo>
                  <a:lnTo>
                    <a:pt x="80653" y="252156"/>
                  </a:lnTo>
                  <a:lnTo>
                    <a:pt x="136943" y="252428"/>
                  </a:lnTo>
                  <a:lnTo>
                    <a:pt x="196935" y="249362"/>
                  </a:lnTo>
                  <a:lnTo>
                    <a:pt x="225986" y="241038"/>
                  </a:lnTo>
                  <a:lnTo>
                    <a:pt x="244314" y="231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225020" y="4439393"/>
              <a:ext cx="165868" cy="250556"/>
            </a:xfrm>
            <a:custGeom>
              <a:avLst/>
              <a:gdLst/>
              <a:ahLst/>
              <a:cxnLst/>
              <a:rect l="0" t="0" r="0" b="0"/>
              <a:pathLst>
                <a:path w="165868" h="250556">
                  <a:moveTo>
                    <a:pt x="7643" y="151032"/>
                  </a:moveTo>
                  <a:lnTo>
                    <a:pt x="61518" y="133073"/>
                  </a:lnTo>
                  <a:lnTo>
                    <a:pt x="91066" y="121664"/>
                  </a:lnTo>
                  <a:lnTo>
                    <a:pt x="152594" y="77051"/>
                  </a:lnTo>
                  <a:lnTo>
                    <a:pt x="160429" y="70126"/>
                  </a:lnTo>
                  <a:lnTo>
                    <a:pt x="164482" y="60829"/>
                  </a:lnTo>
                  <a:lnTo>
                    <a:pt x="165867" y="38022"/>
                  </a:lnTo>
                  <a:lnTo>
                    <a:pt x="162258" y="28898"/>
                  </a:lnTo>
                  <a:lnTo>
                    <a:pt x="148891" y="15642"/>
                  </a:lnTo>
                  <a:lnTo>
                    <a:pt x="116045" y="1602"/>
                  </a:lnTo>
                  <a:lnTo>
                    <a:pt x="93256" y="0"/>
                  </a:lnTo>
                  <a:lnTo>
                    <a:pt x="71429" y="4358"/>
                  </a:lnTo>
                  <a:lnTo>
                    <a:pt x="50030" y="14093"/>
                  </a:lnTo>
                  <a:lnTo>
                    <a:pt x="23842" y="38318"/>
                  </a:lnTo>
                  <a:lnTo>
                    <a:pt x="6853" y="67722"/>
                  </a:lnTo>
                  <a:lnTo>
                    <a:pt x="0" y="104250"/>
                  </a:lnTo>
                  <a:lnTo>
                    <a:pt x="8947" y="164065"/>
                  </a:lnTo>
                  <a:lnTo>
                    <a:pt x="16412" y="188410"/>
                  </a:lnTo>
                  <a:lnTo>
                    <a:pt x="46940" y="236253"/>
                  </a:lnTo>
                  <a:lnTo>
                    <a:pt x="56068" y="242941"/>
                  </a:lnTo>
                  <a:lnTo>
                    <a:pt x="78688" y="250372"/>
                  </a:lnTo>
                  <a:lnTo>
                    <a:pt x="98100" y="250555"/>
                  </a:lnTo>
                  <a:lnTo>
                    <a:pt x="123457" y="245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422176" y="4495668"/>
              <a:ext cx="105286" cy="244604"/>
            </a:xfrm>
            <a:custGeom>
              <a:avLst/>
              <a:gdLst/>
              <a:ahLst/>
              <a:cxnLst/>
              <a:rect l="0" t="0" r="0" b="0"/>
              <a:pathLst>
                <a:path w="105286" h="244604">
                  <a:moveTo>
                    <a:pt x="0" y="136870"/>
                  </a:moveTo>
                  <a:lnTo>
                    <a:pt x="17958" y="190745"/>
                  </a:lnTo>
                  <a:lnTo>
                    <a:pt x="36301" y="244603"/>
                  </a:lnTo>
                  <a:lnTo>
                    <a:pt x="30984" y="191326"/>
                  </a:lnTo>
                  <a:lnTo>
                    <a:pt x="22595" y="131520"/>
                  </a:lnTo>
                  <a:lnTo>
                    <a:pt x="22531" y="78015"/>
                  </a:lnTo>
                  <a:lnTo>
                    <a:pt x="30722" y="44563"/>
                  </a:lnTo>
                  <a:lnTo>
                    <a:pt x="41340" y="27214"/>
                  </a:lnTo>
                  <a:lnTo>
                    <a:pt x="56978" y="14825"/>
                  </a:lnTo>
                  <a:lnTo>
                    <a:pt x="74456" y="658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582843" y="4506197"/>
              <a:ext cx="143225" cy="195656"/>
            </a:xfrm>
            <a:custGeom>
              <a:avLst/>
              <a:gdLst/>
              <a:ahLst/>
              <a:cxnLst/>
              <a:rect l="0" t="0" r="0" b="0"/>
              <a:pathLst>
                <a:path w="143225" h="195656">
                  <a:moveTo>
                    <a:pt x="92017" y="0"/>
                  </a:moveTo>
                  <a:lnTo>
                    <a:pt x="69660" y="0"/>
                  </a:lnTo>
                  <a:lnTo>
                    <a:pt x="52445" y="6239"/>
                  </a:lnTo>
                  <a:lnTo>
                    <a:pt x="22329" y="29308"/>
                  </a:lnTo>
                  <a:lnTo>
                    <a:pt x="6508" y="60676"/>
                  </a:lnTo>
                  <a:lnTo>
                    <a:pt x="0" y="99606"/>
                  </a:lnTo>
                  <a:lnTo>
                    <a:pt x="3662" y="135188"/>
                  </a:lnTo>
                  <a:lnTo>
                    <a:pt x="12193" y="154060"/>
                  </a:lnTo>
                  <a:lnTo>
                    <a:pt x="36735" y="185239"/>
                  </a:lnTo>
                  <a:lnTo>
                    <a:pt x="56529" y="193463"/>
                  </a:lnTo>
                  <a:lnTo>
                    <a:pt x="68358" y="195655"/>
                  </a:lnTo>
                  <a:lnTo>
                    <a:pt x="90861" y="191853"/>
                  </a:lnTo>
                  <a:lnTo>
                    <a:pt x="111390" y="181194"/>
                  </a:lnTo>
                  <a:lnTo>
                    <a:pt x="128313" y="164758"/>
                  </a:lnTo>
                  <a:lnTo>
                    <a:pt x="137394" y="142636"/>
                  </a:lnTo>
                  <a:lnTo>
                    <a:pt x="143224" y="90306"/>
                  </a:lnTo>
                  <a:lnTo>
                    <a:pt x="138645" y="54443"/>
                  </a:lnTo>
                  <a:lnTo>
                    <a:pt x="129898" y="35505"/>
                  </a:lnTo>
                  <a:lnTo>
                    <a:pt x="124290" y="27179"/>
                  </a:lnTo>
                  <a:lnTo>
                    <a:pt x="111820" y="17928"/>
                  </a:lnTo>
                  <a:lnTo>
                    <a:pt x="9201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5787400" y="4476806"/>
            <a:ext cx="172328" cy="298501"/>
          </a:xfrm>
          <a:custGeom>
            <a:avLst/>
            <a:gdLst/>
            <a:ahLst/>
            <a:cxnLst/>
            <a:rect l="0" t="0" r="0" b="0"/>
            <a:pathLst>
              <a:path w="172328" h="298501">
                <a:moveTo>
                  <a:pt x="150672" y="8334"/>
                </a:moveTo>
                <a:lnTo>
                  <a:pt x="113194" y="0"/>
                </a:lnTo>
                <a:lnTo>
                  <a:pt x="78347" y="1575"/>
                </a:lnTo>
                <a:lnTo>
                  <a:pt x="57696" y="7669"/>
                </a:lnTo>
                <a:lnTo>
                  <a:pt x="18008" y="37246"/>
                </a:lnTo>
                <a:lnTo>
                  <a:pt x="2050" y="63304"/>
                </a:lnTo>
                <a:lnTo>
                  <a:pt x="0" y="83067"/>
                </a:lnTo>
                <a:lnTo>
                  <a:pt x="1091" y="93251"/>
                </a:lnTo>
                <a:lnTo>
                  <a:pt x="6497" y="100040"/>
                </a:lnTo>
                <a:lnTo>
                  <a:pt x="66573" y="120832"/>
                </a:lnTo>
                <a:lnTo>
                  <a:pt x="119104" y="143800"/>
                </a:lnTo>
                <a:lnTo>
                  <a:pt x="152799" y="171356"/>
                </a:lnTo>
                <a:lnTo>
                  <a:pt x="167605" y="189583"/>
                </a:lnTo>
                <a:lnTo>
                  <a:pt x="171319" y="199356"/>
                </a:lnTo>
                <a:lnTo>
                  <a:pt x="172327" y="219575"/>
                </a:lnTo>
                <a:lnTo>
                  <a:pt x="166317" y="256277"/>
                </a:lnTo>
                <a:lnTo>
                  <a:pt x="154116" y="276848"/>
                </a:lnTo>
                <a:lnTo>
                  <a:pt x="145949" y="285609"/>
                </a:lnTo>
                <a:lnTo>
                  <a:pt x="124396" y="295344"/>
                </a:lnTo>
                <a:lnTo>
                  <a:pt x="100390" y="298500"/>
                </a:lnTo>
                <a:lnTo>
                  <a:pt x="45698" y="288021"/>
                </a:lnTo>
                <a:lnTo>
                  <a:pt x="13802" y="2715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8705636" y="3537871"/>
            <a:ext cx="369930" cy="57460"/>
          </a:xfrm>
          <a:custGeom>
            <a:avLst/>
            <a:gdLst/>
            <a:ahLst/>
            <a:cxnLst/>
            <a:rect l="0" t="0" r="0" b="0"/>
            <a:pathLst>
              <a:path w="369930" h="57460">
                <a:moveTo>
                  <a:pt x="369929" y="52346"/>
                </a:moveTo>
                <a:lnTo>
                  <a:pt x="327236" y="49227"/>
                </a:lnTo>
                <a:lnTo>
                  <a:pt x="274408" y="43281"/>
                </a:lnTo>
                <a:lnTo>
                  <a:pt x="219184" y="36662"/>
                </a:lnTo>
                <a:lnTo>
                  <a:pt x="158367" y="32881"/>
                </a:lnTo>
                <a:lnTo>
                  <a:pt x="101483" y="31761"/>
                </a:lnTo>
                <a:lnTo>
                  <a:pt x="53173" y="25840"/>
                </a:lnTo>
                <a:lnTo>
                  <a:pt x="46454" y="21807"/>
                </a:lnTo>
                <a:lnTo>
                  <a:pt x="45485" y="16779"/>
                </a:lnTo>
                <a:lnTo>
                  <a:pt x="48348" y="11087"/>
                </a:lnTo>
                <a:lnTo>
                  <a:pt x="54936" y="7293"/>
                </a:lnTo>
                <a:lnTo>
                  <a:pt x="88904" y="1952"/>
                </a:lnTo>
                <a:lnTo>
                  <a:pt x="143553" y="370"/>
                </a:lnTo>
                <a:lnTo>
                  <a:pt x="187818" y="0"/>
                </a:lnTo>
                <a:lnTo>
                  <a:pt x="231669" y="2955"/>
                </a:lnTo>
                <a:lnTo>
                  <a:pt x="292697" y="8076"/>
                </a:lnTo>
                <a:lnTo>
                  <a:pt x="318055" y="10444"/>
                </a:lnTo>
                <a:lnTo>
                  <a:pt x="316629" y="12713"/>
                </a:lnTo>
                <a:lnTo>
                  <a:pt x="261134" y="24760"/>
                </a:lnTo>
                <a:lnTo>
                  <a:pt x="211611" y="29355"/>
                </a:lnTo>
                <a:lnTo>
                  <a:pt x="152956" y="38143"/>
                </a:lnTo>
                <a:lnTo>
                  <a:pt x="99429" y="44211"/>
                </a:lnTo>
                <a:lnTo>
                  <a:pt x="43536" y="50739"/>
                </a:lnTo>
                <a:lnTo>
                  <a:pt x="4548" y="57459"/>
                </a:lnTo>
                <a:lnTo>
                  <a:pt x="0" y="56925"/>
                </a:lnTo>
                <a:lnTo>
                  <a:pt x="477" y="54229"/>
                </a:lnTo>
                <a:lnTo>
                  <a:pt x="4305" y="50092"/>
                </a:lnTo>
                <a:lnTo>
                  <a:pt x="58541" y="42282"/>
                </a:lnTo>
                <a:lnTo>
                  <a:pt x="116740" y="33807"/>
                </a:lnTo>
                <a:lnTo>
                  <a:pt x="173298" y="31787"/>
                </a:lnTo>
                <a:lnTo>
                  <a:pt x="236764" y="31388"/>
                </a:lnTo>
                <a:lnTo>
                  <a:pt x="283549" y="31318"/>
                </a:lnTo>
                <a:lnTo>
                  <a:pt x="327957" y="30128"/>
                </a:lnTo>
                <a:lnTo>
                  <a:pt x="326739" y="28176"/>
                </a:lnTo>
                <a:lnTo>
                  <a:pt x="310959" y="24056"/>
                </a:lnTo>
                <a:lnTo>
                  <a:pt x="259581" y="21412"/>
                </a:lnTo>
                <a:lnTo>
                  <a:pt x="199042" y="20890"/>
                </a:lnTo>
                <a:lnTo>
                  <a:pt x="150580" y="20799"/>
                </a:lnTo>
                <a:lnTo>
                  <a:pt x="90207" y="21938"/>
                </a:lnTo>
                <a:lnTo>
                  <a:pt x="26982" y="29096"/>
                </a:lnTo>
                <a:lnTo>
                  <a:pt x="7937" y="29827"/>
                </a:lnTo>
                <a:lnTo>
                  <a:pt x="1089" y="27975"/>
                </a:lnTo>
                <a:lnTo>
                  <a:pt x="2373" y="24400"/>
                </a:lnTo>
                <a:lnTo>
                  <a:pt x="9078" y="19678"/>
                </a:lnTo>
                <a:lnTo>
                  <a:pt x="57639" y="7442"/>
                </a:lnTo>
                <a:lnTo>
                  <a:pt x="118302" y="1997"/>
                </a:lnTo>
                <a:lnTo>
                  <a:pt x="175295" y="8562"/>
                </a:lnTo>
                <a:lnTo>
                  <a:pt x="212001" y="2076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 139"/>
          <p:cNvSpPr/>
          <p:nvPr/>
        </p:nvSpPr>
        <p:spPr>
          <a:xfrm>
            <a:off x="9219388" y="4159345"/>
            <a:ext cx="541037" cy="76754"/>
          </a:xfrm>
          <a:custGeom>
            <a:avLst/>
            <a:gdLst/>
            <a:ahLst/>
            <a:cxnLst/>
            <a:rect l="0" t="0" r="0" b="0"/>
            <a:pathLst>
              <a:path w="541037" h="76754">
                <a:moveTo>
                  <a:pt x="519472" y="62582"/>
                </a:moveTo>
                <a:lnTo>
                  <a:pt x="459088" y="51129"/>
                </a:lnTo>
                <a:lnTo>
                  <a:pt x="407604" y="41252"/>
                </a:lnTo>
                <a:lnTo>
                  <a:pt x="348286" y="33023"/>
                </a:lnTo>
                <a:lnTo>
                  <a:pt x="290339" y="31397"/>
                </a:lnTo>
                <a:lnTo>
                  <a:pt x="240881" y="31115"/>
                </a:lnTo>
                <a:lnTo>
                  <a:pt x="190352" y="31032"/>
                </a:lnTo>
                <a:lnTo>
                  <a:pt x="127644" y="31004"/>
                </a:lnTo>
                <a:lnTo>
                  <a:pt x="73481" y="30999"/>
                </a:lnTo>
                <a:lnTo>
                  <a:pt x="19220" y="30998"/>
                </a:lnTo>
                <a:lnTo>
                  <a:pt x="0" y="30997"/>
                </a:lnTo>
                <a:lnTo>
                  <a:pt x="57090" y="30997"/>
                </a:lnTo>
                <a:lnTo>
                  <a:pt x="106650" y="30997"/>
                </a:lnTo>
                <a:lnTo>
                  <a:pt x="158379" y="30997"/>
                </a:lnTo>
                <a:lnTo>
                  <a:pt x="216339" y="30997"/>
                </a:lnTo>
                <a:lnTo>
                  <a:pt x="277967" y="36586"/>
                </a:lnTo>
                <a:lnTo>
                  <a:pt x="340680" y="45651"/>
                </a:lnTo>
                <a:lnTo>
                  <a:pt x="398126" y="50156"/>
                </a:lnTo>
                <a:lnTo>
                  <a:pt x="452192" y="57081"/>
                </a:lnTo>
                <a:lnTo>
                  <a:pt x="513288" y="69901"/>
                </a:lnTo>
                <a:lnTo>
                  <a:pt x="537780" y="76753"/>
                </a:lnTo>
                <a:lnTo>
                  <a:pt x="541036" y="75539"/>
                </a:lnTo>
                <a:lnTo>
                  <a:pt x="538528" y="71220"/>
                </a:lnTo>
                <a:lnTo>
                  <a:pt x="532176" y="64831"/>
                </a:lnTo>
                <a:lnTo>
                  <a:pt x="500879" y="50250"/>
                </a:lnTo>
                <a:lnTo>
                  <a:pt x="438807" y="36013"/>
                </a:lnTo>
                <a:lnTo>
                  <a:pt x="380538" y="32483"/>
                </a:lnTo>
                <a:lnTo>
                  <a:pt x="318819" y="30267"/>
                </a:lnTo>
                <a:lnTo>
                  <a:pt x="257249" y="23891"/>
                </a:lnTo>
                <a:lnTo>
                  <a:pt x="201440" y="21482"/>
                </a:lnTo>
                <a:lnTo>
                  <a:pt x="149030" y="21938"/>
                </a:lnTo>
                <a:lnTo>
                  <a:pt x="101005" y="26623"/>
                </a:lnTo>
                <a:lnTo>
                  <a:pt x="63255" y="23984"/>
                </a:lnTo>
                <a:lnTo>
                  <a:pt x="56230" y="21642"/>
                </a:lnTo>
                <a:lnTo>
                  <a:pt x="57396" y="18911"/>
                </a:lnTo>
                <a:lnTo>
                  <a:pt x="101295" y="6122"/>
                </a:lnTo>
                <a:lnTo>
                  <a:pt x="149382" y="1400"/>
                </a:lnTo>
                <a:lnTo>
                  <a:pt x="206265" y="0"/>
                </a:lnTo>
                <a:lnTo>
                  <a:pt x="267573" y="5175"/>
                </a:lnTo>
                <a:lnTo>
                  <a:pt x="324603" y="8528"/>
                </a:lnTo>
                <a:lnTo>
                  <a:pt x="378544" y="15110"/>
                </a:lnTo>
                <a:lnTo>
                  <a:pt x="440768" y="19410"/>
                </a:lnTo>
                <a:lnTo>
                  <a:pt x="473406" y="20154"/>
                </a:lnTo>
                <a:lnTo>
                  <a:pt x="417031" y="20427"/>
                </a:lnTo>
                <a:lnTo>
                  <a:pt x="355781" y="27696"/>
                </a:lnTo>
                <a:lnTo>
                  <a:pt x="298621" y="33464"/>
                </a:lnTo>
                <a:lnTo>
                  <a:pt x="235203" y="520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1373644" y="4622010"/>
            <a:ext cx="878055" cy="344727"/>
            <a:chOff x="1373644" y="4622010"/>
            <a:chExt cx="878055" cy="344727"/>
          </a:xfrm>
        </p:grpSpPr>
        <p:sp>
          <p:nvSpPr>
            <p:cNvPr id="141" name="Freeform 140"/>
            <p:cNvSpPr/>
            <p:nvPr/>
          </p:nvSpPr>
          <p:spPr>
            <a:xfrm>
              <a:off x="1373644" y="4744118"/>
              <a:ext cx="841783" cy="222619"/>
            </a:xfrm>
            <a:custGeom>
              <a:avLst/>
              <a:gdLst/>
              <a:ahLst/>
              <a:cxnLst/>
              <a:rect l="0" t="0" r="0" b="0"/>
              <a:pathLst>
                <a:path w="841783" h="222619">
                  <a:moveTo>
                    <a:pt x="5589" y="25291"/>
                  </a:moveTo>
                  <a:lnTo>
                    <a:pt x="0" y="42058"/>
                  </a:lnTo>
                  <a:lnTo>
                    <a:pt x="375" y="59649"/>
                  </a:lnTo>
                  <a:lnTo>
                    <a:pt x="16584" y="120291"/>
                  </a:lnTo>
                  <a:lnTo>
                    <a:pt x="24513" y="140043"/>
                  </a:lnTo>
                  <a:lnTo>
                    <a:pt x="56104" y="192393"/>
                  </a:lnTo>
                  <a:lnTo>
                    <a:pt x="81778" y="208813"/>
                  </a:lnTo>
                  <a:lnTo>
                    <a:pt x="112781" y="219918"/>
                  </a:lnTo>
                  <a:lnTo>
                    <a:pt x="149913" y="222558"/>
                  </a:lnTo>
                  <a:lnTo>
                    <a:pt x="205225" y="210467"/>
                  </a:lnTo>
                  <a:lnTo>
                    <a:pt x="268583" y="168721"/>
                  </a:lnTo>
                  <a:lnTo>
                    <a:pt x="328317" y="113011"/>
                  </a:lnTo>
                  <a:lnTo>
                    <a:pt x="376417" y="62725"/>
                  </a:lnTo>
                  <a:lnTo>
                    <a:pt x="403409" y="17892"/>
                  </a:lnTo>
                  <a:lnTo>
                    <a:pt x="399159" y="40597"/>
                  </a:lnTo>
                  <a:lnTo>
                    <a:pt x="410172" y="94680"/>
                  </a:lnTo>
                  <a:lnTo>
                    <a:pt x="424585" y="139083"/>
                  </a:lnTo>
                  <a:lnTo>
                    <a:pt x="469128" y="193424"/>
                  </a:lnTo>
                  <a:lnTo>
                    <a:pt x="484177" y="206471"/>
                  </a:lnTo>
                  <a:lnTo>
                    <a:pt x="502564" y="216170"/>
                  </a:lnTo>
                  <a:lnTo>
                    <a:pt x="538236" y="222618"/>
                  </a:lnTo>
                  <a:lnTo>
                    <a:pt x="591041" y="216391"/>
                  </a:lnTo>
                  <a:lnTo>
                    <a:pt x="647282" y="200513"/>
                  </a:lnTo>
                  <a:lnTo>
                    <a:pt x="688664" y="178273"/>
                  </a:lnTo>
                  <a:lnTo>
                    <a:pt x="749416" y="123501"/>
                  </a:lnTo>
                  <a:lnTo>
                    <a:pt x="769236" y="87065"/>
                  </a:lnTo>
                  <a:lnTo>
                    <a:pt x="788020" y="35635"/>
                  </a:lnTo>
                  <a:lnTo>
                    <a:pt x="786912" y="29848"/>
                  </a:lnTo>
                  <a:lnTo>
                    <a:pt x="782665" y="27159"/>
                  </a:lnTo>
                  <a:lnTo>
                    <a:pt x="733694" y="26707"/>
                  </a:lnTo>
                  <a:lnTo>
                    <a:pt x="711726" y="30990"/>
                  </a:lnTo>
                  <a:lnTo>
                    <a:pt x="707974" y="30260"/>
                  </a:lnTo>
                  <a:lnTo>
                    <a:pt x="708982" y="27434"/>
                  </a:lnTo>
                  <a:lnTo>
                    <a:pt x="713164" y="23210"/>
                  </a:lnTo>
                  <a:lnTo>
                    <a:pt x="764755" y="850"/>
                  </a:lnTo>
                  <a:lnTo>
                    <a:pt x="785193" y="0"/>
                  </a:lnTo>
                  <a:lnTo>
                    <a:pt x="795556" y="1412"/>
                  </a:lnTo>
                  <a:lnTo>
                    <a:pt x="803635" y="7031"/>
                  </a:lnTo>
                  <a:lnTo>
                    <a:pt x="820594" y="36128"/>
                  </a:lnTo>
                  <a:lnTo>
                    <a:pt x="841782" y="95508"/>
                  </a:lnTo>
                  <a:lnTo>
                    <a:pt x="841471" y="100178"/>
                  </a:lnTo>
                  <a:lnTo>
                    <a:pt x="837340" y="109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199257" y="4622010"/>
              <a:ext cx="52442" cy="55778"/>
            </a:xfrm>
            <a:custGeom>
              <a:avLst/>
              <a:gdLst/>
              <a:ahLst/>
              <a:cxnLst/>
              <a:rect l="0" t="0" r="0" b="0"/>
              <a:pathLst>
                <a:path w="52442" h="55778">
                  <a:moveTo>
                    <a:pt x="32784" y="0"/>
                  </a:moveTo>
                  <a:lnTo>
                    <a:pt x="16016" y="5589"/>
                  </a:lnTo>
                  <a:lnTo>
                    <a:pt x="4665" y="17692"/>
                  </a:lnTo>
                  <a:lnTo>
                    <a:pt x="0" y="25833"/>
                  </a:lnTo>
                  <a:lnTo>
                    <a:pt x="400" y="30090"/>
                  </a:lnTo>
                  <a:lnTo>
                    <a:pt x="4175" y="31758"/>
                  </a:lnTo>
                  <a:lnTo>
                    <a:pt x="10202" y="31701"/>
                  </a:lnTo>
                  <a:lnTo>
                    <a:pt x="15390" y="28153"/>
                  </a:lnTo>
                  <a:lnTo>
                    <a:pt x="24273" y="14852"/>
                  </a:lnTo>
                  <a:lnTo>
                    <a:pt x="23601" y="11071"/>
                  </a:lnTo>
                  <a:lnTo>
                    <a:pt x="19643" y="9720"/>
                  </a:lnTo>
                  <a:lnTo>
                    <a:pt x="13495" y="9990"/>
                  </a:lnTo>
                  <a:lnTo>
                    <a:pt x="10566" y="13679"/>
                  </a:lnTo>
                  <a:lnTo>
                    <a:pt x="10431" y="27136"/>
                  </a:lnTo>
                  <a:lnTo>
                    <a:pt x="14372" y="30959"/>
                  </a:lnTo>
                  <a:lnTo>
                    <a:pt x="20510" y="32338"/>
                  </a:lnTo>
                  <a:lnTo>
                    <a:pt x="28111" y="32087"/>
                  </a:lnTo>
                  <a:lnTo>
                    <a:pt x="42795" y="25569"/>
                  </a:lnTo>
                  <a:lnTo>
                    <a:pt x="49987" y="20556"/>
                  </a:lnTo>
                  <a:lnTo>
                    <a:pt x="52441" y="14874"/>
                  </a:lnTo>
                  <a:lnTo>
                    <a:pt x="51738" y="8746"/>
                  </a:lnTo>
                  <a:lnTo>
                    <a:pt x="48929" y="2321"/>
                  </a:lnTo>
                  <a:lnTo>
                    <a:pt x="43548" y="378"/>
                  </a:lnTo>
                  <a:lnTo>
                    <a:pt x="28209" y="4457"/>
                  </a:lnTo>
                  <a:lnTo>
                    <a:pt x="15933" y="17189"/>
                  </a:lnTo>
                  <a:lnTo>
                    <a:pt x="11021" y="25497"/>
                  </a:lnTo>
                  <a:lnTo>
                    <a:pt x="10087" y="33376"/>
                  </a:lnTo>
                  <a:lnTo>
                    <a:pt x="15287" y="48369"/>
                  </a:lnTo>
                  <a:lnTo>
                    <a:pt x="21120" y="50963"/>
                  </a:lnTo>
                  <a:lnTo>
                    <a:pt x="28517" y="50353"/>
                  </a:lnTo>
                  <a:lnTo>
                    <a:pt x="36959" y="47607"/>
                  </a:lnTo>
                  <a:lnTo>
                    <a:pt x="41416" y="42266"/>
                  </a:lnTo>
                  <a:lnTo>
                    <a:pt x="43218" y="35197"/>
                  </a:lnTo>
                  <a:lnTo>
                    <a:pt x="43250" y="26974"/>
                  </a:lnTo>
                  <a:lnTo>
                    <a:pt x="38591" y="22662"/>
                  </a:lnTo>
                  <a:lnTo>
                    <a:pt x="20937" y="20990"/>
                  </a:lnTo>
                  <a:lnTo>
                    <a:pt x="13188" y="24522"/>
                  </a:lnTo>
                  <a:lnTo>
                    <a:pt x="1458" y="37805"/>
                  </a:lnTo>
                  <a:lnTo>
                    <a:pt x="1372" y="43921"/>
                  </a:lnTo>
                  <a:lnTo>
                    <a:pt x="4823" y="49168"/>
                  </a:lnTo>
                  <a:lnTo>
                    <a:pt x="10634" y="53835"/>
                  </a:lnTo>
                  <a:lnTo>
                    <a:pt x="18017" y="55777"/>
                  </a:lnTo>
                  <a:lnTo>
                    <a:pt x="35580" y="54816"/>
                  </a:lnTo>
                  <a:lnTo>
                    <a:pt x="40497" y="50582"/>
                  </a:lnTo>
                  <a:lnTo>
                    <a:pt x="42605" y="44250"/>
                  </a:lnTo>
                  <a:lnTo>
                    <a:pt x="42841" y="36519"/>
                  </a:lnTo>
                  <a:lnTo>
                    <a:pt x="40658" y="31365"/>
                  </a:lnTo>
                  <a:lnTo>
                    <a:pt x="36864" y="27929"/>
                  </a:lnTo>
                  <a:lnTo>
                    <a:pt x="2225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1855697" y="4429230"/>
            <a:ext cx="257850" cy="269555"/>
          </a:xfrm>
          <a:custGeom>
            <a:avLst/>
            <a:gdLst/>
            <a:ahLst/>
            <a:cxnLst/>
            <a:rect l="0" t="0" r="0" b="0"/>
            <a:pathLst>
              <a:path w="257850" h="269555">
                <a:moveTo>
                  <a:pt x="71018" y="34852"/>
                </a:moveTo>
                <a:lnTo>
                  <a:pt x="32644" y="64161"/>
                </a:lnTo>
                <a:lnTo>
                  <a:pt x="17014" y="89940"/>
                </a:lnTo>
                <a:lnTo>
                  <a:pt x="2422" y="131262"/>
                </a:lnTo>
                <a:lnTo>
                  <a:pt x="0" y="168573"/>
                </a:lnTo>
                <a:lnTo>
                  <a:pt x="7341" y="202375"/>
                </a:lnTo>
                <a:lnTo>
                  <a:pt x="30190" y="242118"/>
                </a:lnTo>
                <a:lnTo>
                  <a:pt x="44683" y="256822"/>
                </a:lnTo>
                <a:lnTo>
                  <a:pt x="62823" y="267257"/>
                </a:lnTo>
                <a:lnTo>
                  <a:pt x="82583" y="269554"/>
                </a:lnTo>
                <a:lnTo>
                  <a:pt x="144808" y="255297"/>
                </a:lnTo>
                <a:lnTo>
                  <a:pt x="164645" y="247471"/>
                </a:lnTo>
                <a:lnTo>
                  <a:pt x="225255" y="196096"/>
                </a:lnTo>
                <a:lnTo>
                  <a:pt x="245070" y="159770"/>
                </a:lnTo>
                <a:lnTo>
                  <a:pt x="255430" y="128017"/>
                </a:lnTo>
                <a:lnTo>
                  <a:pt x="257849" y="90663"/>
                </a:lnTo>
                <a:lnTo>
                  <a:pt x="254270" y="67846"/>
                </a:lnTo>
                <a:lnTo>
                  <a:pt x="245660" y="49126"/>
                </a:lnTo>
                <a:lnTo>
                  <a:pt x="221068" y="18045"/>
                </a:lnTo>
                <a:lnTo>
                  <a:pt x="195026" y="2056"/>
                </a:lnTo>
                <a:lnTo>
                  <a:pt x="175265" y="0"/>
                </a:lnTo>
                <a:lnTo>
                  <a:pt x="133984" y="8211"/>
                </a:lnTo>
                <a:lnTo>
                  <a:pt x="81546" y="348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907069" y="5243191"/>
            <a:ext cx="1108084" cy="902310"/>
            <a:chOff x="907069" y="5243191"/>
            <a:chExt cx="1108084" cy="902310"/>
          </a:xfrm>
        </p:grpSpPr>
        <p:sp>
          <p:nvSpPr>
            <p:cNvPr id="145" name="Freeform 144"/>
            <p:cNvSpPr/>
            <p:nvPr/>
          </p:nvSpPr>
          <p:spPr>
            <a:xfrm>
              <a:off x="1168663" y="5503042"/>
              <a:ext cx="271020" cy="565424"/>
            </a:xfrm>
            <a:custGeom>
              <a:avLst/>
              <a:gdLst/>
              <a:ahLst/>
              <a:cxnLst/>
              <a:rect l="0" t="0" r="0" b="0"/>
              <a:pathLst>
                <a:path w="271020" h="565424">
                  <a:moveTo>
                    <a:pt x="115813" y="13891"/>
                  </a:moveTo>
                  <a:lnTo>
                    <a:pt x="100172" y="40277"/>
                  </a:lnTo>
                  <a:lnTo>
                    <a:pt x="75380" y="97202"/>
                  </a:lnTo>
                  <a:lnTo>
                    <a:pt x="34934" y="155620"/>
                  </a:lnTo>
                  <a:lnTo>
                    <a:pt x="13990" y="178197"/>
                  </a:lnTo>
                  <a:lnTo>
                    <a:pt x="10497" y="178410"/>
                  </a:lnTo>
                  <a:lnTo>
                    <a:pt x="9337" y="173873"/>
                  </a:lnTo>
                  <a:lnTo>
                    <a:pt x="12339" y="156354"/>
                  </a:lnTo>
                  <a:lnTo>
                    <a:pt x="27182" y="122522"/>
                  </a:lnTo>
                  <a:lnTo>
                    <a:pt x="80820" y="59781"/>
                  </a:lnTo>
                  <a:lnTo>
                    <a:pt x="122841" y="17423"/>
                  </a:lnTo>
                  <a:lnTo>
                    <a:pt x="155070" y="1939"/>
                  </a:lnTo>
                  <a:lnTo>
                    <a:pt x="180834" y="0"/>
                  </a:lnTo>
                  <a:lnTo>
                    <a:pt x="194255" y="1120"/>
                  </a:lnTo>
                  <a:lnTo>
                    <a:pt x="204373" y="5377"/>
                  </a:lnTo>
                  <a:lnTo>
                    <a:pt x="218734" y="19465"/>
                  </a:lnTo>
                  <a:lnTo>
                    <a:pt x="221862" y="28136"/>
                  </a:lnTo>
                  <a:lnTo>
                    <a:pt x="222217" y="47128"/>
                  </a:lnTo>
                  <a:lnTo>
                    <a:pt x="211744" y="89086"/>
                  </a:lnTo>
                  <a:lnTo>
                    <a:pt x="188358" y="134982"/>
                  </a:lnTo>
                  <a:lnTo>
                    <a:pt x="140312" y="189058"/>
                  </a:lnTo>
                  <a:lnTo>
                    <a:pt x="113714" y="204742"/>
                  </a:lnTo>
                  <a:lnTo>
                    <a:pt x="109734" y="205466"/>
                  </a:lnTo>
                  <a:lnTo>
                    <a:pt x="109421" y="203609"/>
                  </a:lnTo>
                  <a:lnTo>
                    <a:pt x="111552" y="200031"/>
                  </a:lnTo>
                  <a:lnTo>
                    <a:pt x="117651" y="198815"/>
                  </a:lnTo>
                  <a:lnTo>
                    <a:pt x="174056" y="208157"/>
                  </a:lnTo>
                  <a:lnTo>
                    <a:pt x="209109" y="223399"/>
                  </a:lnTo>
                  <a:lnTo>
                    <a:pt x="236133" y="248322"/>
                  </a:lnTo>
                  <a:lnTo>
                    <a:pt x="257820" y="288185"/>
                  </a:lnTo>
                  <a:lnTo>
                    <a:pt x="268504" y="320551"/>
                  </a:lnTo>
                  <a:lnTo>
                    <a:pt x="271019" y="359257"/>
                  </a:lnTo>
                  <a:lnTo>
                    <a:pt x="261981" y="414257"/>
                  </a:lnTo>
                  <a:lnTo>
                    <a:pt x="249199" y="453051"/>
                  </a:lnTo>
                  <a:lnTo>
                    <a:pt x="218330" y="503191"/>
                  </a:lnTo>
                  <a:lnTo>
                    <a:pt x="188693" y="533085"/>
                  </a:lnTo>
                  <a:lnTo>
                    <a:pt x="128429" y="559958"/>
                  </a:lnTo>
                  <a:lnTo>
                    <a:pt x="106212" y="565423"/>
                  </a:lnTo>
                  <a:lnTo>
                    <a:pt x="84640" y="563952"/>
                  </a:lnTo>
                  <a:lnTo>
                    <a:pt x="66474" y="556280"/>
                  </a:lnTo>
                  <a:lnTo>
                    <a:pt x="58354" y="550958"/>
                  </a:lnTo>
                  <a:lnTo>
                    <a:pt x="35747" y="521112"/>
                  </a:lnTo>
                  <a:lnTo>
                    <a:pt x="11538" y="458527"/>
                  </a:lnTo>
                  <a:lnTo>
                    <a:pt x="0" y="4139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454355" y="5548518"/>
              <a:ext cx="374401" cy="427257"/>
            </a:xfrm>
            <a:custGeom>
              <a:avLst/>
              <a:gdLst/>
              <a:ahLst/>
              <a:cxnLst/>
              <a:rect l="0" t="0" r="0" b="0"/>
              <a:pathLst>
                <a:path w="374401" h="427257">
                  <a:moveTo>
                    <a:pt x="198619" y="0"/>
                  </a:moveTo>
                  <a:lnTo>
                    <a:pt x="154656" y="20243"/>
                  </a:lnTo>
                  <a:lnTo>
                    <a:pt x="93535" y="73804"/>
                  </a:lnTo>
                  <a:lnTo>
                    <a:pt x="51237" y="127275"/>
                  </a:lnTo>
                  <a:lnTo>
                    <a:pt x="24532" y="179107"/>
                  </a:lnTo>
                  <a:lnTo>
                    <a:pt x="5779" y="231643"/>
                  </a:lnTo>
                  <a:lnTo>
                    <a:pt x="0" y="283319"/>
                  </a:lnTo>
                  <a:lnTo>
                    <a:pt x="1978" y="342400"/>
                  </a:lnTo>
                  <a:lnTo>
                    <a:pt x="13287" y="388559"/>
                  </a:lnTo>
                  <a:lnTo>
                    <a:pt x="26172" y="407049"/>
                  </a:lnTo>
                  <a:lnTo>
                    <a:pt x="34521" y="415255"/>
                  </a:lnTo>
                  <a:lnTo>
                    <a:pt x="56276" y="424374"/>
                  </a:lnTo>
                  <a:lnTo>
                    <a:pt x="82713" y="427256"/>
                  </a:lnTo>
                  <a:lnTo>
                    <a:pt x="144225" y="422695"/>
                  </a:lnTo>
                  <a:lnTo>
                    <a:pt x="172104" y="419491"/>
                  </a:lnTo>
                  <a:lnTo>
                    <a:pt x="229485" y="391922"/>
                  </a:lnTo>
                  <a:lnTo>
                    <a:pt x="287723" y="350850"/>
                  </a:lnTo>
                  <a:lnTo>
                    <a:pt x="337703" y="291088"/>
                  </a:lnTo>
                  <a:lnTo>
                    <a:pt x="363143" y="231301"/>
                  </a:lnTo>
                  <a:lnTo>
                    <a:pt x="374400" y="186329"/>
                  </a:lnTo>
                  <a:lnTo>
                    <a:pt x="373534" y="149575"/>
                  </a:lnTo>
                  <a:lnTo>
                    <a:pt x="358350" y="95043"/>
                  </a:lnTo>
                  <a:lnTo>
                    <a:pt x="334459" y="55818"/>
                  </a:lnTo>
                  <a:lnTo>
                    <a:pt x="327783" y="47741"/>
                  </a:lnTo>
                  <a:lnTo>
                    <a:pt x="307888" y="35646"/>
                  </a:lnTo>
                  <a:lnTo>
                    <a:pt x="256987" y="18349"/>
                  </a:lnTo>
                  <a:lnTo>
                    <a:pt x="197279" y="3225"/>
                  </a:lnTo>
                  <a:lnTo>
                    <a:pt x="1775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07069" y="5243191"/>
              <a:ext cx="1108084" cy="902310"/>
            </a:xfrm>
            <a:custGeom>
              <a:avLst/>
              <a:gdLst/>
              <a:ahLst/>
              <a:cxnLst/>
              <a:rect l="0" t="0" r="0" b="0"/>
              <a:pathLst>
                <a:path w="1108084" h="902310">
                  <a:moveTo>
                    <a:pt x="745905" y="31586"/>
                  </a:moveTo>
                  <a:lnTo>
                    <a:pt x="703213" y="28467"/>
                  </a:lnTo>
                  <a:lnTo>
                    <a:pt x="641497" y="22033"/>
                  </a:lnTo>
                  <a:lnTo>
                    <a:pt x="593176" y="22516"/>
                  </a:lnTo>
                  <a:lnTo>
                    <a:pt x="541814" y="30718"/>
                  </a:lnTo>
                  <a:lnTo>
                    <a:pt x="488382" y="47447"/>
                  </a:lnTo>
                  <a:lnTo>
                    <a:pt x="432125" y="66051"/>
                  </a:lnTo>
                  <a:lnTo>
                    <a:pt x="373658" y="89650"/>
                  </a:lnTo>
                  <a:lnTo>
                    <a:pt x="317655" y="116235"/>
                  </a:lnTo>
                  <a:lnTo>
                    <a:pt x="255805" y="151037"/>
                  </a:lnTo>
                  <a:lnTo>
                    <a:pt x="207236" y="180063"/>
                  </a:lnTo>
                  <a:lnTo>
                    <a:pt x="146204" y="223364"/>
                  </a:lnTo>
                  <a:lnTo>
                    <a:pt x="90248" y="279908"/>
                  </a:lnTo>
                  <a:lnTo>
                    <a:pt x="56042" y="331112"/>
                  </a:lnTo>
                  <a:lnTo>
                    <a:pt x="27925" y="386286"/>
                  </a:lnTo>
                  <a:lnTo>
                    <a:pt x="9893" y="442245"/>
                  </a:lnTo>
                  <a:lnTo>
                    <a:pt x="655" y="498358"/>
                  </a:lnTo>
                  <a:lnTo>
                    <a:pt x="0" y="555673"/>
                  </a:lnTo>
                  <a:lnTo>
                    <a:pt x="8090" y="602682"/>
                  </a:lnTo>
                  <a:lnTo>
                    <a:pt x="31191" y="654312"/>
                  </a:lnTo>
                  <a:lnTo>
                    <a:pt x="65223" y="713585"/>
                  </a:lnTo>
                  <a:lnTo>
                    <a:pt x="109530" y="769452"/>
                  </a:lnTo>
                  <a:lnTo>
                    <a:pt x="155041" y="804628"/>
                  </a:lnTo>
                  <a:lnTo>
                    <a:pt x="209954" y="835849"/>
                  </a:lnTo>
                  <a:lnTo>
                    <a:pt x="262485" y="860334"/>
                  </a:lnTo>
                  <a:lnTo>
                    <a:pt x="317922" y="876782"/>
                  </a:lnTo>
                  <a:lnTo>
                    <a:pt x="373933" y="891296"/>
                  </a:lnTo>
                  <a:lnTo>
                    <a:pt x="433176" y="902309"/>
                  </a:lnTo>
                  <a:lnTo>
                    <a:pt x="495268" y="899241"/>
                  </a:lnTo>
                  <a:lnTo>
                    <a:pt x="544000" y="896202"/>
                  </a:lnTo>
                  <a:lnTo>
                    <a:pt x="595484" y="889713"/>
                  </a:lnTo>
                  <a:lnTo>
                    <a:pt x="658047" y="878209"/>
                  </a:lnTo>
                  <a:lnTo>
                    <a:pt x="707135" y="872813"/>
                  </a:lnTo>
                  <a:lnTo>
                    <a:pt x="766236" y="854334"/>
                  </a:lnTo>
                  <a:lnTo>
                    <a:pt x="808860" y="836493"/>
                  </a:lnTo>
                  <a:lnTo>
                    <a:pt x="865185" y="804613"/>
                  </a:lnTo>
                  <a:lnTo>
                    <a:pt x="918745" y="768704"/>
                  </a:lnTo>
                  <a:lnTo>
                    <a:pt x="960200" y="740529"/>
                  </a:lnTo>
                  <a:lnTo>
                    <a:pt x="996985" y="696792"/>
                  </a:lnTo>
                  <a:lnTo>
                    <a:pt x="1034313" y="636774"/>
                  </a:lnTo>
                  <a:lnTo>
                    <a:pt x="1061884" y="576602"/>
                  </a:lnTo>
                  <a:lnTo>
                    <a:pt x="1079734" y="525695"/>
                  </a:lnTo>
                  <a:lnTo>
                    <a:pt x="1092432" y="473566"/>
                  </a:lnTo>
                  <a:lnTo>
                    <a:pt x="1103603" y="421076"/>
                  </a:lnTo>
                  <a:lnTo>
                    <a:pt x="1108083" y="368479"/>
                  </a:lnTo>
                  <a:lnTo>
                    <a:pt x="1102001" y="318969"/>
                  </a:lnTo>
                  <a:lnTo>
                    <a:pt x="1089466" y="260319"/>
                  </a:lnTo>
                  <a:lnTo>
                    <a:pt x="1067319" y="203673"/>
                  </a:lnTo>
                  <a:lnTo>
                    <a:pt x="1033491" y="144556"/>
                  </a:lnTo>
                  <a:lnTo>
                    <a:pt x="972647" y="91492"/>
                  </a:lnTo>
                  <a:lnTo>
                    <a:pt x="920111" y="63219"/>
                  </a:lnTo>
                  <a:lnTo>
                    <a:pt x="864934" y="40694"/>
                  </a:lnTo>
                  <a:lnTo>
                    <a:pt x="804598" y="17744"/>
                  </a:lnTo>
                  <a:lnTo>
                    <a:pt x="7459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4569421" y="5243726"/>
            <a:ext cx="1823549" cy="470038"/>
            <a:chOff x="4569421" y="5243726"/>
            <a:chExt cx="1823549" cy="470038"/>
          </a:xfrm>
        </p:grpSpPr>
        <p:sp>
          <p:nvSpPr>
            <p:cNvPr id="149" name="Freeform 148"/>
            <p:cNvSpPr/>
            <p:nvPr/>
          </p:nvSpPr>
          <p:spPr>
            <a:xfrm>
              <a:off x="4569421" y="5285810"/>
              <a:ext cx="199989" cy="396808"/>
            </a:xfrm>
            <a:custGeom>
              <a:avLst/>
              <a:gdLst/>
              <a:ahLst/>
              <a:cxnLst/>
              <a:rect l="0" t="0" r="0" b="0"/>
              <a:pathLst>
                <a:path w="199989" h="396808">
                  <a:moveTo>
                    <a:pt x="63117" y="41609"/>
                  </a:moveTo>
                  <a:lnTo>
                    <a:pt x="46329" y="105060"/>
                  </a:lnTo>
                  <a:lnTo>
                    <a:pt x="42156" y="153736"/>
                  </a:lnTo>
                  <a:lnTo>
                    <a:pt x="35200" y="210923"/>
                  </a:lnTo>
                  <a:lnTo>
                    <a:pt x="31449" y="265432"/>
                  </a:lnTo>
                  <a:lnTo>
                    <a:pt x="23449" y="317457"/>
                  </a:lnTo>
                  <a:lnTo>
                    <a:pt x="10265" y="377551"/>
                  </a:lnTo>
                  <a:lnTo>
                    <a:pt x="4532" y="396807"/>
                  </a:lnTo>
                  <a:lnTo>
                    <a:pt x="3004" y="395392"/>
                  </a:lnTo>
                  <a:lnTo>
                    <a:pt x="215" y="334191"/>
                  </a:lnTo>
                  <a:lnTo>
                    <a:pt x="0" y="279818"/>
                  </a:lnTo>
                  <a:lnTo>
                    <a:pt x="5552" y="232422"/>
                  </a:lnTo>
                  <a:lnTo>
                    <a:pt x="9016" y="181334"/>
                  </a:lnTo>
                  <a:lnTo>
                    <a:pt x="15632" y="129153"/>
                  </a:lnTo>
                  <a:lnTo>
                    <a:pt x="29518" y="75930"/>
                  </a:lnTo>
                  <a:lnTo>
                    <a:pt x="60267" y="20912"/>
                  </a:lnTo>
                  <a:lnTo>
                    <a:pt x="77058" y="5895"/>
                  </a:lnTo>
                  <a:lnTo>
                    <a:pt x="86449" y="252"/>
                  </a:lnTo>
                  <a:lnTo>
                    <a:pt x="93880" y="0"/>
                  </a:lnTo>
                  <a:lnTo>
                    <a:pt x="100004" y="3341"/>
                  </a:lnTo>
                  <a:lnTo>
                    <a:pt x="109927" y="16412"/>
                  </a:lnTo>
                  <a:lnTo>
                    <a:pt x="129492" y="69097"/>
                  </a:lnTo>
                  <a:lnTo>
                    <a:pt x="143776" y="121735"/>
                  </a:lnTo>
                  <a:lnTo>
                    <a:pt x="161375" y="183529"/>
                  </a:lnTo>
                  <a:lnTo>
                    <a:pt x="175420" y="245681"/>
                  </a:lnTo>
                  <a:lnTo>
                    <a:pt x="186339" y="304232"/>
                  </a:lnTo>
                  <a:lnTo>
                    <a:pt x="191655" y="340522"/>
                  </a:lnTo>
                  <a:lnTo>
                    <a:pt x="199988" y="367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622010" y="5532400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4" y="0"/>
                  </a:lnTo>
                  <a:lnTo>
                    <a:pt x="76790" y="2114"/>
                  </a:lnTo>
                  <a:lnTo>
                    <a:pt x="24583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814466" y="5254842"/>
              <a:ext cx="123400" cy="458922"/>
            </a:xfrm>
            <a:custGeom>
              <a:avLst/>
              <a:gdLst/>
              <a:ahLst/>
              <a:cxnLst/>
              <a:rect l="0" t="0" r="0" b="0"/>
              <a:pathLst>
                <a:path w="123400" h="458922">
                  <a:moveTo>
                    <a:pt x="112870" y="346318"/>
                  </a:moveTo>
                  <a:lnTo>
                    <a:pt x="112870" y="323962"/>
                  </a:lnTo>
                  <a:lnTo>
                    <a:pt x="101692" y="293291"/>
                  </a:lnTo>
                  <a:lnTo>
                    <a:pt x="83562" y="267565"/>
                  </a:lnTo>
                  <a:lnTo>
                    <a:pt x="74615" y="263401"/>
                  </a:lnTo>
                  <a:lnTo>
                    <a:pt x="52194" y="261893"/>
                  </a:lnTo>
                  <a:lnTo>
                    <a:pt x="42004" y="265468"/>
                  </a:lnTo>
                  <a:lnTo>
                    <a:pt x="24442" y="278800"/>
                  </a:lnTo>
                  <a:lnTo>
                    <a:pt x="6991" y="306036"/>
                  </a:lnTo>
                  <a:lnTo>
                    <a:pt x="0" y="341921"/>
                  </a:lnTo>
                  <a:lnTo>
                    <a:pt x="3518" y="387779"/>
                  </a:lnTo>
                  <a:lnTo>
                    <a:pt x="17559" y="427233"/>
                  </a:lnTo>
                  <a:lnTo>
                    <a:pt x="36537" y="455561"/>
                  </a:lnTo>
                  <a:lnTo>
                    <a:pt x="43264" y="458921"/>
                  </a:lnTo>
                  <a:lnTo>
                    <a:pt x="50089" y="458822"/>
                  </a:lnTo>
                  <a:lnTo>
                    <a:pt x="56978" y="456415"/>
                  </a:lnTo>
                  <a:lnTo>
                    <a:pt x="67752" y="444383"/>
                  </a:lnTo>
                  <a:lnTo>
                    <a:pt x="89790" y="396885"/>
                  </a:lnTo>
                  <a:lnTo>
                    <a:pt x="104212" y="342584"/>
                  </a:lnTo>
                  <a:lnTo>
                    <a:pt x="112142" y="299425"/>
                  </a:lnTo>
                  <a:lnTo>
                    <a:pt x="118396" y="255287"/>
                  </a:lnTo>
                  <a:lnTo>
                    <a:pt x="121917" y="196384"/>
                  </a:lnTo>
                  <a:lnTo>
                    <a:pt x="121790" y="136167"/>
                  </a:lnTo>
                  <a:lnTo>
                    <a:pt x="114863" y="81930"/>
                  </a:lnTo>
                  <a:lnTo>
                    <a:pt x="105162" y="21089"/>
                  </a:lnTo>
                  <a:lnTo>
                    <a:pt x="102426" y="561"/>
                  </a:lnTo>
                  <a:lnTo>
                    <a:pt x="100058" y="0"/>
                  </a:lnTo>
                  <a:lnTo>
                    <a:pt x="97310" y="3135"/>
                  </a:lnTo>
                  <a:lnTo>
                    <a:pt x="92899" y="41790"/>
                  </a:lnTo>
                  <a:lnTo>
                    <a:pt x="92028" y="94485"/>
                  </a:lnTo>
                  <a:lnTo>
                    <a:pt x="91877" y="142240"/>
                  </a:lnTo>
                  <a:lnTo>
                    <a:pt x="94952" y="197723"/>
                  </a:lnTo>
                  <a:lnTo>
                    <a:pt x="100153" y="251207"/>
                  </a:lnTo>
                  <a:lnTo>
                    <a:pt x="101694" y="300980"/>
                  </a:lnTo>
                  <a:lnTo>
                    <a:pt x="104393" y="329677"/>
                  </a:lnTo>
                  <a:lnTo>
                    <a:pt x="123399" y="388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034192" y="5243726"/>
              <a:ext cx="92088" cy="454379"/>
            </a:xfrm>
            <a:custGeom>
              <a:avLst/>
              <a:gdLst/>
              <a:ahLst/>
              <a:cxnLst/>
              <a:rect l="0" t="0" r="0" b="0"/>
              <a:pathLst>
                <a:path w="92088" h="454379">
                  <a:moveTo>
                    <a:pt x="61600" y="346906"/>
                  </a:moveTo>
                  <a:lnTo>
                    <a:pt x="70665" y="288289"/>
                  </a:lnTo>
                  <a:lnTo>
                    <a:pt x="65239" y="267821"/>
                  </a:lnTo>
                  <a:lnTo>
                    <a:pt x="60517" y="259088"/>
                  </a:lnTo>
                  <a:lnTo>
                    <a:pt x="53859" y="255605"/>
                  </a:lnTo>
                  <a:lnTo>
                    <a:pt x="45911" y="255623"/>
                  </a:lnTo>
                  <a:lnTo>
                    <a:pt x="37103" y="257975"/>
                  </a:lnTo>
                  <a:lnTo>
                    <a:pt x="30061" y="263052"/>
                  </a:lnTo>
                  <a:lnTo>
                    <a:pt x="19117" y="278052"/>
                  </a:lnTo>
                  <a:lnTo>
                    <a:pt x="6379" y="311817"/>
                  </a:lnTo>
                  <a:lnTo>
                    <a:pt x="0" y="372383"/>
                  </a:lnTo>
                  <a:lnTo>
                    <a:pt x="1859" y="430621"/>
                  </a:lnTo>
                  <a:lnTo>
                    <a:pt x="4225" y="444830"/>
                  </a:lnTo>
                  <a:lnTo>
                    <a:pt x="9312" y="451963"/>
                  </a:lnTo>
                  <a:lnTo>
                    <a:pt x="16213" y="454378"/>
                  </a:lnTo>
                  <a:lnTo>
                    <a:pt x="24323" y="453649"/>
                  </a:lnTo>
                  <a:lnTo>
                    <a:pt x="30900" y="449654"/>
                  </a:lnTo>
                  <a:lnTo>
                    <a:pt x="41327" y="435856"/>
                  </a:lnTo>
                  <a:lnTo>
                    <a:pt x="61241" y="376802"/>
                  </a:lnTo>
                  <a:lnTo>
                    <a:pt x="75568" y="316416"/>
                  </a:lnTo>
                  <a:lnTo>
                    <a:pt x="80557" y="265472"/>
                  </a:lnTo>
                  <a:lnTo>
                    <a:pt x="89478" y="209158"/>
                  </a:lnTo>
                  <a:lnTo>
                    <a:pt x="92087" y="155183"/>
                  </a:lnTo>
                  <a:lnTo>
                    <a:pt x="91690" y="101626"/>
                  </a:lnTo>
                  <a:lnTo>
                    <a:pt x="84684" y="48712"/>
                  </a:lnTo>
                  <a:lnTo>
                    <a:pt x="78489" y="13554"/>
                  </a:lnTo>
                  <a:lnTo>
                    <a:pt x="74029" y="4178"/>
                  </a:lnTo>
                  <a:lnTo>
                    <a:pt x="68716" y="268"/>
                  </a:lnTo>
                  <a:lnTo>
                    <a:pt x="62835" y="0"/>
                  </a:lnTo>
                  <a:lnTo>
                    <a:pt x="60084" y="4501"/>
                  </a:lnTo>
                  <a:lnTo>
                    <a:pt x="61170" y="58129"/>
                  </a:lnTo>
                  <a:lnTo>
                    <a:pt x="61515" y="120671"/>
                  </a:lnTo>
                  <a:lnTo>
                    <a:pt x="64703" y="183111"/>
                  </a:lnTo>
                  <a:lnTo>
                    <a:pt x="70662" y="241112"/>
                  </a:lnTo>
                  <a:lnTo>
                    <a:pt x="79075" y="300489"/>
                  </a:lnTo>
                  <a:lnTo>
                    <a:pt x="81950" y="347919"/>
                  </a:lnTo>
                  <a:lnTo>
                    <a:pt x="82658" y="367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369740" y="5465476"/>
              <a:ext cx="136665" cy="221786"/>
            </a:xfrm>
            <a:custGeom>
              <a:avLst/>
              <a:gdLst/>
              <a:ahLst/>
              <a:cxnLst/>
              <a:rect l="0" t="0" r="0" b="0"/>
              <a:pathLst>
                <a:path w="136665" h="221786">
                  <a:moveTo>
                    <a:pt x="73493" y="61985"/>
                  </a:moveTo>
                  <a:lnTo>
                    <a:pt x="73493" y="39628"/>
                  </a:lnTo>
                  <a:lnTo>
                    <a:pt x="62314" y="8957"/>
                  </a:lnTo>
                  <a:lnTo>
                    <a:pt x="55512" y="3237"/>
                  </a:lnTo>
                  <a:lnTo>
                    <a:pt x="47468" y="593"/>
                  </a:lnTo>
                  <a:lnTo>
                    <a:pt x="38595" y="0"/>
                  </a:lnTo>
                  <a:lnTo>
                    <a:pt x="31510" y="4284"/>
                  </a:lnTo>
                  <a:lnTo>
                    <a:pt x="20519" y="21522"/>
                  </a:lnTo>
                  <a:lnTo>
                    <a:pt x="5100" y="63481"/>
                  </a:lnTo>
                  <a:lnTo>
                    <a:pt x="842" y="118736"/>
                  </a:lnTo>
                  <a:lnTo>
                    <a:pt x="0" y="180040"/>
                  </a:lnTo>
                  <a:lnTo>
                    <a:pt x="5444" y="217457"/>
                  </a:lnTo>
                  <a:lnTo>
                    <a:pt x="9409" y="221785"/>
                  </a:lnTo>
                  <a:lnTo>
                    <a:pt x="14393" y="221161"/>
                  </a:lnTo>
                  <a:lnTo>
                    <a:pt x="20055" y="217235"/>
                  </a:lnTo>
                  <a:lnTo>
                    <a:pt x="39202" y="189354"/>
                  </a:lnTo>
                  <a:lnTo>
                    <a:pt x="58227" y="138010"/>
                  </a:lnTo>
                  <a:lnTo>
                    <a:pt x="70131" y="82808"/>
                  </a:lnTo>
                  <a:lnTo>
                    <a:pt x="71999" y="64220"/>
                  </a:lnTo>
                  <a:lnTo>
                    <a:pt x="72496" y="65815"/>
                  </a:lnTo>
                  <a:lnTo>
                    <a:pt x="72828" y="71557"/>
                  </a:lnTo>
                  <a:lnTo>
                    <a:pt x="97154" y="125996"/>
                  </a:lnTo>
                  <a:lnTo>
                    <a:pt x="136664" y="188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716974" y="5445182"/>
              <a:ext cx="168457" cy="223928"/>
            </a:xfrm>
            <a:custGeom>
              <a:avLst/>
              <a:gdLst/>
              <a:ahLst/>
              <a:cxnLst/>
              <a:rect l="0" t="0" r="0" b="0"/>
              <a:pathLst>
                <a:path w="168457" h="223928">
                  <a:moveTo>
                    <a:pt x="0" y="8579"/>
                  </a:moveTo>
                  <a:lnTo>
                    <a:pt x="11178" y="19758"/>
                  </a:lnTo>
                  <a:lnTo>
                    <a:pt x="17980" y="21881"/>
                  </a:lnTo>
                  <a:lnTo>
                    <a:pt x="44322" y="19280"/>
                  </a:lnTo>
                  <a:lnTo>
                    <a:pt x="106649" y="2437"/>
                  </a:lnTo>
                  <a:lnTo>
                    <a:pt x="132017" y="0"/>
                  </a:lnTo>
                  <a:lnTo>
                    <a:pt x="141824" y="2860"/>
                  </a:lnTo>
                  <a:lnTo>
                    <a:pt x="149531" y="8276"/>
                  </a:lnTo>
                  <a:lnTo>
                    <a:pt x="155840" y="15396"/>
                  </a:lnTo>
                  <a:lnTo>
                    <a:pt x="157705" y="22483"/>
                  </a:lnTo>
                  <a:lnTo>
                    <a:pt x="156610" y="29547"/>
                  </a:lnTo>
                  <a:lnTo>
                    <a:pt x="131801" y="71955"/>
                  </a:lnTo>
                  <a:lnTo>
                    <a:pt x="89940" y="126659"/>
                  </a:lnTo>
                  <a:lnTo>
                    <a:pt x="39568" y="189977"/>
                  </a:lnTo>
                  <a:lnTo>
                    <a:pt x="24994" y="209693"/>
                  </a:lnTo>
                  <a:lnTo>
                    <a:pt x="24852" y="216355"/>
                  </a:lnTo>
                  <a:lnTo>
                    <a:pt x="29436" y="220796"/>
                  </a:lnTo>
                  <a:lnTo>
                    <a:pt x="37171" y="223756"/>
                  </a:lnTo>
                  <a:lnTo>
                    <a:pt x="55125" y="223927"/>
                  </a:lnTo>
                  <a:lnTo>
                    <a:pt x="116031" y="208116"/>
                  </a:lnTo>
                  <a:lnTo>
                    <a:pt x="168456" y="187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887330" y="5429751"/>
              <a:ext cx="166557" cy="237646"/>
            </a:xfrm>
            <a:custGeom>
              <a:avLst/>
              <a:gdLst/>
              <a:ahLst/>
              <a:cxnLst/>
              <a:rect l="0" t="0" r="0" b="0"/>
              <a:pathLst>
                <a:path w="166557" h="237646">
                  <a:moveTo>
                    <a:pt x="19157" y="108238"/>
                  </a:moveTo>
                  <a:lnTo>
                    <a:pt x="61849" y="105119"/>
                  </a:lnTo>
                  <a:lnTo>
                    <a:pt x="72184" y="102649"/>
                  </a:lnTo>
                  <a:lnTo>
                    <a:pt x="89908" y="90546"/>
                  </a:lnTo>
                  <a:lnTo>
                    <a:pt x="97910" y="82406"/>
                  </a:lnTo>
                  <a:lnTo>
                    <a:pt x="106801" y="60882"/>
                  </a:lnTo>
                  <a:lnTo>
                    <a:pt x="109172" y="48592"/>
                  </a:lnTo>
                  <a:lnTo>
                    <a:pt x="105567" y="28696"/>
                  </a:lnTo>
                  <a:lnTo>
                    <a:pt x="101330" y="20115"/>
                  </a:lnTo>
                  <a:lnTo>
                    <a:pt x="87264" y="7461"/>
                  </a:lnTo>
                  <a:lnTo>
                    <a:pt x="78599" y="2449"/>
                  </a:lnTo>
                  <a:lnTo>
                    <a:pt x="59614" y="0"/>
                  </a:lnTo>
                  <a:lnTo>
                    <a:pt x="40648" y="3980"/>
                  </a:lnTo>
                  <a:lnTo>
                    <a:pt x="24419" y="13548"/>
                  </a:lnTo>
                  <a:lnTo>
                    <a:pt x="12526" y="28719"/>
                  </a:lnTo>
                  <a:lnTo>
                    <a:pt x="7717" y="37678"/>
                  </a:lnTo>
                  <a:lnTo>
                    <a:pt x="0" y="92914"/>
                  </a:lnTo>
                  <a:lnTo>
                    <a:pt x="1595" y="146979"/>
                  </a:lnTo>
                  <a:lnTo>
                    <a:pt x="12783" y="180938"/>
                  </a:lnTo>
                  <a:lnTo>
                    <a:pt x="37525" y="218265"/>
                  </a:lnTo>
                  <a:lnTo>
                    <a:pt x="63593" y="235335"/>
                  </a:lnTo>
                  <a:lnTo>
                    <a:pt x="83360" y="237645"/>
                  </a:lnTo>
                  <a:lnTo>
                    <a:pt x="103844" y="233603"/>
                  </a:lnTo>
                  <a:lnTo>
                    <a:pt x="133936" y="218173"/>
                  </a:lnTo>
                  <a:lnTo>
                    <a:pt x="155851" y="199953"/>
                  </a:lnTo>
                  <a:lnTo>
                    <a:pt x="166556" y="181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045840" y="5449319"/>
              <a:ext cx="92275" cy="187194"/>
            </a:xfrm>
            <a:custGeom>
              <a:avLst/>
              <a:gdLst/>
              <a:ahLst/>
              <a:cxnLst/>
              <a:rect l="0" t="0" r="0" b="0"/>
              <a:pathLst>
                <a:path w="92275" h="187194">
                  <a:moveTo>
                    <a:pt x="29103" y="130784"/>
                  </a:moveTo>
                  <a:lnTo>
                    <a:pt x="44722" y="187193"/>
                  </a:lnTo>
                  <a:lnTo>
                    <a:pt x="25459" y="131351"/>
                  </a:lnTo>
                  <a:lnTo>
                    <a:pt x="5896" y="88782"/>
                  </a:lnTo>
                  <a:lnTo>
                    <a:pt x="0" y="51529"/>
                  </a:lnTo>
                  <a:lnTo>
                    <a:pt x="4860" y="27709"/>
                  </a:lnTo>
                  <a:lnTo>
                    <a:pt x="9431" y="16444"/>
                  </a:lnTo>
                  <a:lnTo>
                    <a:pt x="17158" y="8934"/>
                  </a:lnTo>
                  <a:lnTo>
                    <a:pt x="38222" y="589"/>
                  </a:lnTo>
                  <a:lnTo>
                    <a:pt x="60062" y="0"/>
                  </a:lnTo>
                  <a:lnTo>
                    <a:pt x="92274" y="4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187654" y="5453761"/>
              <a:ext cx="148189" cy="201560"/>
            </a:xfrm>
            <a:custGeom>
              <a:avLst/>
              <a:gdLst/>
              <a:ahLst/>
              <a:cxnLst/>
              <a:rect l="0" t="0" r="0" b="0"/>
              <a:pathLst>
                <a:path w="148189" h="201560">
                  <a:moveTo>
                    <a:pt x="87330" y="31586"/>
                  </a:moveTo>
                  <a:lnTo>
                    <a:pt x="76152" y="20407"/>
                  </a:lnTo>
                  <a:lnTo>
                    <a:pt x="58186" y="14919"/>
                  </a:lnTo>
                  <a:lnTo>
                    <a:pt x="46844" y="13456"/>
                  </a:lnTo>
                  <a:lnTo>
                    <a:pt x="38112" y="15990"/>
                  </a:lnTo>
                  <a:lnTo>
                    <a:pt x="31122" y="21188"/>
                  </a:lnTo>
                  <a:lnTo>
                    <a:pt x="20234" y="37493"/>
                  </a:lnTo>
                  <a:lnTo>
                    <a:pt x="0" y="99507"/>
                  </a:lnTo>
                  <a:lnTo>
                    <a:pt x="364" y="140748"/>
                  </a:lnTo>
                  <a:lnTo>
                    <a:pt x="7880" y="177014"/>
                  </a:lnTo>
                  <a:lnTo>
                    <a:pt x="13306" y="185860"/>
                  </a:lnTo>
                  <a:lnTo>
                    <a:pt x="28694" y="198808"/>
                  </a:lnTo>
                  <a:lnTo>
                    <a:pt x="37711" y="201559"/>
                  </a:lnTo>
                  <a:lnTo>
                    <a:pt x="57088" y="201496"/>
                  </a:lnTo>
                  <a:lnTo>
                    <a:pt x="87728" y="194884"/>
                  </a:lnTo>
                  <a:lnTo>
                    <a:pt x="105444" y="182541"/>
                  </a:lnTo>
                  <a:lnTo>
                    <a:pt x="119947" y="165358"/>
                  </a:lnTo>
                  <a:lnTo>
                    <a:pt x="142694" y="115406"/>
                  </a:lnTo>
                  <a:lnTo>
                    <a:pt x="148188" y="78518"/>
                  </a:lnTo>
                  <a:lnTo>
                    <a:pt x="144226" y="43542"/>
                  </a:lnTo>
                  <a:lnTo>
                    <a:pt x="135624" y="24811"/>
                  </a:lnTo>
                  <a:lnTo>
                    <a:pt x="125171" y="11027"/>
                  </a:lnTo>
                  <a:lnTo>
                    <a:pt x="1083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380269" y="5622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844965" y="269541"/>
            <a:ext cx="2322447" cy="606497"/>
            <a:chOff x="844965" y="269541"/>
            <a:chExt cx="2322447" cy="606497"/>
          </a:xfrm>
        </p:grpSpPr>
        <p:sp>
          <p:nvSpPr>
            <p:cNvPr id="2" name="Freeform 1"/>
            <p:cNvSpPr/>
            <p:nvPr/>
          </p:nvSpPr>
          <p:spPr>
            <a:xfrm>
              <a:off x="844965" y="269541"/>
              <a:ext cx="281585" cy="606497"/>
            </a:xfrm>
            <a:custGeom>
              <a:avLst/>
              <a:gdLst/>
              <a:ahLst/>
              <a:cxnLst/>
              <a:rect l="0" t="0" r="0" b="0"/>
              <a:pathLst>
                <a:path w="281585" h="606497">
                  <a:moveTo>
                    <a:pt x="260527" y="130541"/>
                  </a:moveTo>
                  <a:lnTo>
                    <a:pt x="201964" y="180040"/>
                  </a:lnTo>
                  <a:lnTo>
                    <a:pt x="151797" y="236064"/>
                  </a:lnTo>
                  <a:lnTo>
                    <a:pt x="109624" y="289568"/>
                  </a:lnTo>
                  <a:lnTo>
                    <a:pt x="74524" y="346845"/>
                  </a:lnTo>
                  <a:lnTo>
                    <a:pt x="54853" y="400042"/>
                  </a:lnTo>
                  <a:lnTo>
                    <a:pt x="36101" y="461956"/>
                  </a:lnTo>
                  <a:lnTo>
                    <a:pt x="31492" y="516887"/>
                  </a:lnTo>
                  <a:lnTo>
                    <a:pt x="40634" y="569678"/>
                  </a:lnTo>
                  <a:lnTo>
                    <a:pt x="43741" y="581227"/>
                  </a:lnTo>
                  <a:lnTo>
                    <a:pt x="49323" y="590096"/>
                  </a:lnTo>
                  <a:lnTo>
                    <a:pt x="64883" y="603069"/>
                  </a:lnTo>
                  <a:lnTo>
                    <a:pt x="86616" y="606496"/>
                  </a:lnTo>
                  <a:lnTo>
                    <a:pt x="138697" y="599164"/>
                  </a:lnTo>
                  <a:lnTo>
                    <a:pt x="168927" y="584208"/>
                  </a:lnTo>
                  <a:lnTo>
                    <a:pt x="192702" y="564958"/>
                  </a:lnTo>
                  <a:lnTo>
                    <a:pt x="208975" y="538848"/>
                  </a:lnTo>
                  <a:lnTo>
                    <a:pt x="223784" y="497414"/>
                  </a:lnTo>
                  <a:lnTo>
                    <a:pt x="226243" y="460083"/>
                  </a:lnTo>
                  <a:lnTo>
                    <a:pt x="218913" y="426275"/>
                  </a:lnTo>
                  <a:lnTo>
                    <a:pt x="196068" y="386530"/>
                  </a:lnTo>
                  <a:lnTo>
                    <a:pt x="141154" y="327202"/>
                  </a:lnTo>
                  <a:lnTo>
                    <a:pt x="79461" y="270926"/>
                  </a:lnTo>
                  <a:lnTo>
                    <a:pt x="40079" y="232707"/>
                  </a:lnTo>
                  <a:lnTo>
                    <a:pt x="21684" y="203317"/>
                  </a:lnTo>
                  <a:lnTo>
                    <a:pt x="2430" y="150307"/>
                  </a:lnTo>
                  <a:lnTo>
                    <a:pt x="0" y="112741"/>
                  </a:lnTo>
                  <a:lnTo>
                    <a:pt x="3577" y="89875"/>
                  </a:lnTo>
                  <a:lnTo>
                    <a:pt x="12186" y="71133"/>
                  </a:lnTo>
                  <a:lnTo>
                    <a:pt x="36777" y="40038"/>
                  </a:lnTo>
                  <a:lnTo>
                    <a:pt x="62819" y="24047"/>
                  </a:lnTo>
                  <a:lnTo>
                    <a:pt x="123861" y="892"/>
                  </a:lnTo>
                  <a:lnTo>
                    <a:pt x="144804" y="0"/>
                  </a:lnTo>
                  <a:lnTo>
                    <a:pt x="203434" y="5986"/>
                  </a:lnTo>
                  <a:lnTo>
                    <a:pt x="251030" y="27846"/>
                  </a:lnTo>
                  <a:lnTo>
                    <a:pt x="265275" y="41615"/>
                  </a:lnTo>
                  <a:lnTo>
                    <a:pt x="270711" y="50200"/>
                  </a:lnTo>
                  <a:lnTo>
                    <a:pt x="281584" y="109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07927" y="798967"/>
              <a:ext cx="76550" cy="48393"/>
            </a:xfrm>
            <a:custGeom>
              <a:avLst/>
              <a:gdLst/>
              <a:ahLst/>
              <a:cxnLst/>
              <a:rect l="0" t="0" r="0" b="0"/>
              <a:pathLst>
                <a:path w="76550" h="48393">
                  <a:moveTo>
                    <a:pt x="44964" y="32784"/>
                  </a:moveTo>
                  <a:lnTo>
                    <a:pt x="39375" y="16016"/>
                  </a:lnTo>
                  <a:lnTo>
                    <a:pt x="27272" y="4665"/>
                  </a:lnTo>
                  <a:lnTo>
                    <a:pt x="19131" y="0"/>
                  </a:lnTo>
                  <a:lnTo>
                    <a:pt x="12534" y="399"/>
                  </a:lnTo>
                  <a:lnTo>
                    <a:pt x="6966" y="4175"/>
                  </a:lnTo>
                  <a:lnTo>
                    <a:pt x="2085" y="10202"/>
                  </a:lnTo>
                  <a:lnTo>
                    <a:pt x="0" y="17729"/>
                  </a:lnTo>
                  <a:lnTo>
                    <a:pt x="803" y="35452"/>
                  </a:lnTo>
                  <a:lnTo>
                    <a:pt x="6165" y="41581"/>
                  </a:lnTo>
                  <a:lnTo>
                    <a:pt x="24600" y="48392"/>
                  </a:lnTo>
                  <a:lnTo>
                    <a:pt x="32558" y="46699"/>
                  </a:lnTo>
                  <a:lnTo>
                    <a:pt x="39033" y="42061"/>
                  </a:lnTo>
                  <a:lnTo>
                    <a:pt x="56855" y="25004"/>
                  </a:lnTo>
                  <a:lnTo>
                    <a:pt x="76549" y="11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26945" y="305326"/>
              <a:ext cx="194444" cy="536464"/>
            </a:xfrm>
            <a:custGeom>
              <a:avLst/>
              <a:gdLst/>
              <a:ahLst/>
              <a:cxnLst/>
              <a:rect l="0" t="0" r="0" b="0"/>
              <a:pathLst>
                <a:path w="194444" h="536464">
                  <a:moveTo>
                    <a:pt x="194443" y="0"/>
                  </a:moveTo>
                  <a:lnTo>
                    <a:pt x="177676" y="5589"/>
                  </a:lnTo>
                  <a:lnTo>
                    <a:pt x="163204" y="17692"/>
                  </a:lnTo>
                  <a:lnTo>
                    <a:pt x="120774" y="74328"/>
                  </a:lnTo>
                  <a:lnTo>
                    <a:pt x="85653" y="127595"/>
                  </a:lnTo>
                  <a:lnTo>
                    <a:pt x="60693" y="179925"/>
                  </a:lnTo>
                  <a:lnTo>
                    <a:pt x="38562" y="235322"/>
                  </a:lnTo>
                  <a:lnTo>
                    <a:pt x="20066" y="291325"/>
                  </a:lnTo>
                  <a:lnTo>
                    <a:pt x="8267" y="347448"/>
                  </a:lnTo>
                  <a:lnTo>
                    <a:pt x="0" y="409183"/>
                  </a:lnTo>
                  <a:lnTo>
                    <a:pt x="2743" y="469297"/>
                  </a:lnTo>
                  <a:lnTo>
                    <a:pt x="3958" y="497915"/>
                  </a:lnTo>
                  <a:lnTo>
                    <a:pt x="13857" y="519993"/>
                  </a:lnTo>
                  <a:lnTo>
                    <a:pt x="21410" y="529156"/>
                  </a:lnTo>
                  <a:lnTo>
                    <a:pt x="31124" y="534095"/>
                  </a:lnTo>
                  <a:lnTo>
                    <a:pt x="54397" y="536463"/>
                  </a:lnTo>
                  <a:lnTo>
                    <a:pt x="93806" y="531219"/>
                  </a:lnTo>
                  <a:lnTo>
                    <a:pt x="115011" y="522316"/>
                  </a:lnTo>
                  <a:lnTo>
                    <a:pt x="169541" y="477051"/>
                  </a:lnTo>
                  <a:lnTo>
                    <a:pt x="177526" y="456908"/>
                  </a:lnTo>
                  <a:lnTo>
                    <a:pt x="182653" y="405848"/>
                  </a:lnTo>
                  <a:lnTo>
                    <a:pt x="177952" y="370206"/>
                  </a:lnTo>
                  <a:lnTo>
                    <a:pt x="163560" y="343007"/>
                  </a:lnTo>
                  <a:lnTo>
                    <a:pt x="155137" y="337466"/>
                  </a:lnTo>
                  <a:lnTo>
                    <a:pt x="133300" y="331309"/>
                  </a:lnTo>
                  <a:lnTo>
                    <a:pt x="100288" y="333432"/>
                  </a:lnTo>
                  <a:lnTo>
                    <a:pt x="82016" y="341604"/>
                  </a:lnTo>
                  <a:lnTo>
                    <a:pt x="67267" y="353035"/>
                  </a:lnTo>
                  <a:lnTo>
                    <a:pt x="4704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95129" y="515896"/>
              <a:ext cx="157929" cy="105286"/>
            </a:xfrm>
            <a:custGeom>
              <a:avLst/>
              <a:gdLst/>
              <a:ahLst/>
              <a:cxnLst/>
              <a:rect l="0" t="0" r="0" b="0"/>
              <a:pathLst>
                <a:path w="157929" h="105286">
                  <a:moveTo>
                    <a:pt x="157928" y="0"/>
                  </a:moveTo>
                  <a:lnTo>
                    <a:pt x="133881" y="9575"/>
                  </a:lnTo>
                  <a:lnTo>
                    <a:pt x="71640" y="59898"/>
                  </a:lnTo>
                  <a:lnTo>
                    <a:pt x="23905" y="9166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05658" y="463253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35916" y="59941"/>
                  </a:lnTo>
                  <a:lnTo>
                    <a:pt x="70045" y="115439"/>
                  </a:lnTo>
                  <a:lnTo>
                    <a:pt x="122963" y="175324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26798" y="400082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31585" y="0"/>
                  </a:moveTo>
                  <a:lnTo>
                    <a:pt x="23252" y="37478"/>
                  </a:lnTo>
                  <a:lnTo>
                    <a:pt x="21490" y="94491"/>
                  </a:lnTo>
                  <a:lnTo>
                    <a:pt x="21185" y="144851"/>
                  </a:lnTo>
                  <a:lnTo>
                    <a:pt x="15506" y="196817"/>
                  </a:lnTo>
                  <a:lnTo>
                    <a:pt x="12003" y="249259"/>
                  </a:lnTo>
                  <a:lnTo>
                    <a:pt x="10820" y="310976"/>
                  </a:lnTo>
                  <a:lnTo>
                    <a:pt x="10586" y="368227"/>
                  </a:lnTo>
                  <a:lnTo>
                    <a:pt x="7426" y="40429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99055" y="431668"/>
              <a:ext cx="285043" cy="403418"/>
            </a:xfrm>
            <a:custGeom>
              <a:avLst/>
              <a:gdLst/>
              <a:ahLst/>
              <a:cxnLst/>
              <a:rect l="0" t="0" r="0" b="0"/>
              <a:pathLst>
                <a:path w="285043" h="403418">
                  <a:moveTo>
                    <a:pt x="122540" y="31585"/>
                  </a:moveTo>
                  <a:lnTo>
                    <a:pt x="111362" y="20407"/>
                  </a:lnTo>
                  <a:lnTo>
                    <a:pt x="104560" y="18284"/>
                  </a:lnTo>
                  <a:lnTo>
                    <a:pt x="87643" y="19045"/>
                  </a:lnTo>
                  <a:lnTo>
                    <a:pt x="71545" y="26402"/>
                  </a:lnTo>
                  <a:lnTo>
                    <a:pt x="63977" y="31639"/>
                  </a:lnTo>
                  <a:lnTo>
                    <a:pt x="52449" y="46817"/>
                  </a:lnTo>
                  <a:lnTo>
                    <a:pt x="19767" y="108817"/>
                  </a:lnTo>
                  <a:lnTo>
                    <a:pt x="10591" y="148446"/>
                  </a:lnTo>
                  <a:lnTo>
                    <a:pt x="0" y="210491"/>
                  </a:lnTo>
                  <a:lnTo>
                    <a:pt x="69" y="263890"/>
                  </a:lnTo>
                  <a:lnTo>
                    <a:pt x="11001" y="313909"/>
                  </a:lnTo>
                  <a:lnTo>
                    <a:pt x="26581" y="341275"/>
                  </a:lnTo>
                  <a:lnTo>
                    <a:pt x="62793" y="378676"/>
                  </a:lnTo>
                  <a:lnTo>
                    <a:pt x="83118" y="391739"/>
                  </a:lnTo>
                  <a:lnTo>
                    <a:pt x="107749" y="401444"/>
                  </a:lnTo>
                  <a:lnTo>
                    <a:pt x="134294" y="403417"/>
                  </a:lnTo>
                  <a:lnTo>
                    <a:pt x="159350" y="399225"/>
                  </a:lnTo>
                  <a:lnTo>
                    <a:pt x="207687" y="376559"/>
                  </a:lnTo>
                  <a:lnTo>
                    <a:pt x="221995" y="362722"/>
                  </a:lnTo>
                  <a:lnTo>
                    <a:pt x="261116" y="303525"/>
                  </a:lnTo>
                  <a:lnTo>
                    <a:pt x="280230" y="240994"/>
                  </a:lnTo>
                  <a:lnTo>
                    <a:pt x="285042" y="212393"/>
                  </a:lnTo>
                  <a:lnTo>
                    <a:pt x="281173" y="163407"/>
                  </a:lnTo>
                  <a:lnTo>
                    <a:pt x="269386" y="100691"/>
                  </a:lnTo>
                  <a:lnTo>
                    <a:pt x="256127" y="64929"/>
                  </a:lnTo>
                  <a:lnTo>
                    <a:pt x="230686" y="26993"/>
                  </a:lnTo>
                  <a:lnTo>
                    <a:pt x="1857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75285" y="431668"/>
              <a:ext cx="292127" cy="381730"/>
            </a:xfrm>
            <a:custGeom>
              <a:avLst/>
              <a:gdLst/>
              <a:ahLst/>
              <a:cxnLst/>
              <a:rect l="0" t="0" r="0" b="0"/>
              <a:pathLst>
                <a:path w="292127" h="381730">
                  <a:moveTo>
                    <a:pt x="114808" y="31585"/>
                  </a:moveTo>
                  <a:lnTo>
                    <a:pt x="98040" y="25996"/>
                  </a:lnTo>
                  <a:lnTo>
                    <a:pt x="90762" y="26689"/>
                  </a:lnTo>
                  <a:lnTo>
                    <a:pt x="76435" y="33699"/>
                  </a:lnTo>
                  <a:lnTo>
                    <a:pt x="48173" y="58432"/>
                  </a:lnTo>
                  <a:lnTo>
                    <a:pt x="23180" y="95900"/>
                  </a:lnTo>
                  <a:lnTo>
                    <a:pt x="4086" y="148719"/>
                  </a:lnTo>
                  <a:lnTo>
                    <a:pt x="0" y="204115"/>
                  </a:lnTo>
                  <a:lnTo>
                    <a:pt x="4782" y="259858"/>
                  </a:lnTo>
                  <a:lnTo>
                    <a:pt x="18162" y="304664"/>
                  </a:lnTo>
                  <a:lnTo>
                    <a:pt x="42122" y="344190"/>
                  </a:lnTo>
                  <a:lnTo>
                    <a:pt x="56767" y="358864"/>
                  </a:lnTo>
                  <a:lnTo>
                    <a:pt x="85912" y="373702"/>
                  </a:lnTo>
                  <a:lnTo>
                    <a:pt x="110544" y="381729"/>
                  </a:lnTo>
                  <a:lnTo>
                    <a:pt x="156309" y="381646"/>
                  </a:lnTo>
                  <a:lnTo>
                    <a:pt x="195735" y="368624"/>
                  </a:lnTo>
                  <a:lnTo>
                    <a:pt x="239791" y="336466"/>
                  </a:lnTo>
                  <a:lnTo>
                    <a:pt x="253414" y="321506"/>
                  </a:lnTo>
                  <a:lnTo>
                    <a:pt x="285356" y="260444"/>
                  </a:lnTo>
                  <a:lnTo>
                    <a:pt x="292126" y="201228"/>
                  </a:lnTo>
                  <a:lnTo>
                    <a:pt x="290179" y="161398"/>
                  </a:lnTo>
                  <a:lnTo>
                    <a:pt x="273452" y="110910"/>
                  </a:lnTo>
                  <a:lnTo>
                    <a:pt x="240782" y="56503"/>
                  </a:lnTo>
                  <a:lnTo>
                    <a:pt x="207412" y="25329"/>
                  </a:lnTo>
                  <a:lnTo>
                    <a:pt x="169365" y="6216"/>
                  </a:lnTo>
                  <a:lnTo>
                    <a:pt x="1463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3265343" y="413292"/>
            <a:ext cx="334198" cy="411863"/>
          </a:xfrm>
          <a:custGeom>
            <a:avLst/>
            <a:gdLst/>
            <a:ahLst/>
            <a:cxnLst/>
            <a:rect l="0" t="0" r="0" b="0"/>
            <a:pathLst>
              <a:path w="334198" h="411863">
                <a:moveTo>
                  <a:pt x="114304" y="18376"/>
                </a:moveTo>
                <a:lnTo>
                  <a:pt x="71613" y="32948"/>
                </a:lnTo>
                <a:lnTo>
                  <a:pt x="52046" y="45910"/>
                </a:lnTo>
                <a:lnTo>
                  <a:pt x="29047" y="72937"/>
                </a:lnTo>
                <a:lnTo>
                  <a:pt x="18701" y="92928"/>
                </a:lnTo>
                <a:lnTo>
                  <a:pt x="7175" y="153163"/>
                </a:lnTo>
                <a:lnTo>
                  <a:pt x="206" y="208127"/>
                </a:lnTo>
                <a:lnTo>
                  <a:pt x="0" y="265734"/>
                </a:lnTo>
                <a:lnTo>
                  <a:pt x="8167" y="301067"/>
                </a:lnTo>
                <a:lnTo>
                  <a:pt x="37420" y="364508"/>
                </a:lnTo>
                <a:lnTo>
                  <a:pt x="49328" y="381223"/>
                </a:lnTo>
                <a:lnTo>
                  <a:pt x="65539" y="393331"/>
                </a:lnTo>
                <a:lnTo>
                  <a:pt x="110131" y="410636"/>
                </a:lnTo>
                <a:lnTo>
                  <a:pt x="133506" y="411862"/>
                </a:lnTo>
                <a:lnTo>
                  <a:pt x="187759" y="400043"/>
                </a:lnTo>
                <a:lnTo>
                  <a:pt x="240614" y="377660"/>
                </a:lnTo>
                <a:lnTo>
                  <a:pt x="289160" y="337548"/>
                </a:lnTo>
                <a:lnTo>
                  <a:pt x="316563" y="301221"/>
                </a:lnTo>
                <a:lnTo>
                  <a:pt x="329301" y="269468"/>
                </a:lnTo>
                <a:lnTo>
                  <a:pt x="334197" y="217410"/>
                </a:lnTo>
                <a:lnTo>
                  <a:pt x="331926" y="179124"/>
                </a:lnTo>
                <a:lnTo>
                  <a:pt x="317398" y="124032"/>
                </a:lnTo>
                <a:lnTo>
                  <a:pt x="306021" y="93355"/>
                </a:lnTo>
                <a:lnTo>
                  <a:pt x="254496" y="32601"/>
                </a:lnTo>
                <a:lnTo>
                  <a:pt x="227982" y="17001"/>
                </a:lnTo>
                <a:lnTo>
                  <a:pt x="179176" y="2420"/>
                </a:lnTo>
                <a:lnTo>
                  <a:pt x="141845" y="0"/>
                </a:lnTo>
                <a:lnTo>
                  <a:pt x="114304" y="784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442611" y="800165"/>
            <a:ext cx="34849" cy="136872"/>
          </a:xfrm>
          <a:custGeom>
            <a:avLst/>
            <a:gdLst/>
            <a:ahLst/>
            <a:cxnLst/>
            <a:rect l="0" t="0" r="0" b="0"/>
            <a:pathLst>
              <a:path w="34849" h="136872">
                <a:moveTo>
                  <a:pt x="0" y="0"/>
                </a:moveTo>
                <a:lnTo>
                  <a:pt x="16768" y="11179"/>
                </a:lnTo>
                <a:lnTo>
                  <a:pt x="28119" y="26026"/>
                </a:lnTo>
                <a:lnTo>
                  <a:pt x="32784" y="34898"/>
                </a:lnTo>
                <a:lnTo>
                  <a:pt x="34848" y="54115"/>
                </a:lnTo>
                <a:lnTo>
                  <a:pt x="26641" y="95048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2790051" y="1316062"/>
            <a:ext cx="6769826" cy="1262492"/>
            <a:chOff x="2790051" y="1316062"/>
            <a:chExt cx="6769826" cy="1262492"/>
          </a:xfrm>
        </p:grpSpPr>
        <p:sp>
          <p:nvSpPr>
            <p:cNvPr id="13" name="Freeform 12"/>
            <p:cNvSpPr/>
            <p:nvPr/>
          </p:nvSpPr>
          <p:spPr>
            <a:xfrm>
              <a:off x="2790051" y="1316062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3822" y="27556"/>
                  </a:lnTo>
                  <a:lnTo>
                    <a:pt x="11179" y="83778"/>
                  </a:lnTo>
                  <a:lnTo>
                    <a:pt x="10657" y="145880"/>
                  </a:lnTo>
                  <a:lnTo>
                    <a:pt x="10567" y="197122"/>
                  </a:lnTo>
                  <a:lnTo>
                    <a:pt x="16129" y="249349"/>
                  </a:lnTo>
                  <a:lnTo>
                    <a:pt x="14008" y="301868"/>
                  </a:lnTo>
                  <a:lnTo>
                    <a:pt x="11216" y="363612"/>
                  </a:lnTo>
                  <a:lnTo>
                    <a:pt x="7545" y="41150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6393" y="1716145"/>
              <a:ext cx="67179" cy="157928"/>
            </a:xfrm>
            <a:custGeom>
              <a:avLst/>
              <a:gdLst/>
              <a:ahLst/>
              <a:cxnLst/>
              <a:rect l="0" t="0" r="0" b="0"/>
              <a:pathLst>
                <a:path w="67179" h="157928">
                  <a:moveTo>
                    <a:pt x="0" y="0"/>
                  </a:moveTo>
                  <a:lnTo>
                    <a:pt x="24047" y="9575"/>
                  </a:lnTo>
                  <a:lnTo>
                    <a:pt x="38374" y="20243"/>
                  </a:lnTo>
                  <a:lnTo>
                    <a:pt x="54004" y="44992"/>
                  </a:lnTo>
                  <a:lnTo>
                    <a:pt x="66044" y="74552"/>
                  </a:lnTo>
                  <a:lnTo>
                    <a:pt x="67178" y="95135"/>
                  </a:lnTo>
                  <a:lnTo>
                    <a:pt x="62612" y="114812"/>
                  </a:lnTo>
                  <a:lnTo>
                    <a:pt x="52785" y="131356"/>
                  </a:lnTo>
                  <a:lnTo>
                    <a:pt x="37498" y="143388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66786" y="1400290"/>
              <a:ext cx="256167" cy="386317"/>
            </a:xfrm>
            <a:custGeom>
              <a:avLst/>
              <a:gdLst/>
              <a:ahLst/>
              <a:cxnLst/>
              <a:rect l="0" t="0" r="0" b="0"/>
              <a:pathLst>
                <a:path w="256167" h="386317">
                  <a:moveTo>
                    <a:pt x="112820" y="21057"/>
                  </a:moveTo>
                  <a:lnTo>
                    <a:pt x="68857" y="35711"/>
                  </a:lnTo>
                  <a:lnTo>
                    <a:pt x="51947" y="51746"/>
                  </a:lnTo>
                  <a:lnTo>
                    <a:pt x="16026" y="105167"/>
                  </a:lnTo>
                  <a:lnTo>
                    <a:pt x="3162" y="139175"/>
                  </a:lnTo>
                  <a:lnTo>
                    <a:pt x="0" y="184086"/>
                  </a:lnTo>
                  <a:lnTo>
                    <a:pt x="5700" y="241777"/>
                  </a:lnTo>
                  <a:lnTo>
                    <a:pt x="12762" y="298232"/>
                  </a:lnTo>
                  <a:lnTo>
                    <a:pt x="27671" y="329221"/>
                  </a:lnTo>
                  <a:lnTo>
                    <a:pt x="54839" y="366718"/>
                  </a:lnTo>
                  <a:lnTo>
                    <a:pt x="73013" y="378625"/>
                  </a:lnTo>
                  <a:lnTo>
                    <a:pt x="108564" y="386316"/>
                  </a:lnTo>
                  <a:lnTo>
                    <a:pt x="143144" y="383005"/>
                  </a:lnTo>
                  <a:lnTo>
                    <a:pt x="175617" y="369027"/>
                  </a:lnTo>
                  <a:lnTo>
                    <a:pt x="201876" y="350067"/>
                  </a:lnTo>
                  <a:lnTo>
                    <a:pt x="218885" y="324042"/>
                  </a:lnTo>
                  <a:lnTo>
                    <a:pt x="238802" y="270313"/>
                  </a:lnTo>
                  <a:lnTo>
                    <a:pt x="255492" y="210335"/>
                  </a:lnTo>
                  <a:lnTo>
                    <a:pt x="256166" y="154068"/>
                  </a:lnTo>
                  <a:lnTo>
                    <a:pt x="245380" y="98153"/>
                  </a:lnTo>
                  <a:lnTo>
                    <a:pt x="223579" y="54483"/>
                  </a:lnTo>
                  <a:lnTo>
                    <a:pt x="210400" y="37473"/>
                  </a:lnTo>
                  <a:lnTo>
                    <a:pt x="184236" y="20332"/>
                  </a:lnTo>
                  <a:lnTo>
                    <a:pt x="1233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3588" y="1410818"/>
              <a:ext cx="250569" cy="334148"/>
            </a:xfrm>
            <a:custGeom>
              <a:avLst/>
              <a:gdLst/>
              <a:ahLst/>
              <a:cxnLst/>
              <a:rect l="0" t="0" r="0" b="0"/>
              <a:pathLst>
                <a:path w="250569" h="334148">
                  <a:moveTo>
                    <a:pt x="121344" y="0"/>
                  </a:moveTo>
                  <a:lnTo>
                    <a:pt x="90062" y="9576"/>
                  </a:lnTo>
                  <a:lnTo>
                    <a:pt x="66322" y="27534"/>
                  </a:lnTo>
                  <a:lnTo>
                    <a:pt x="24347" y="84797"/>
                  </a:lnTo>
                  <a:lnTo>
                    <a:pt x="11626" y="117152"/>
                  </a:lnTo>
                  <a:lnTo>
                    <a:pt x="3615" y="169414"/>
                  </a:lnTo>
                  <a:lnTo>
                    <a:pt x="0" y="196958"/>
                  </a:lnTo>
                  <a:lnTo>
                    <a:pt x="7211" y="249649"/>
                  </a:lnTo>
                  <a:lnTo>
                    <a:pt x="14467" y="271222"/>
                  </a:lnTo>
                  <a:lnTo>
                    <a:pt x="44850" y="311552"/>
                  </a:lnTo>
                  <a:lnTo>
                    <a:pt x="76583" y="327578"/>
                  </a:lnTo>
                  <a:lnTo>
                    <a:pt x="121210" y="334147"/>
                  </a:lnTo>
                  <a:lnTo>
                    <a:pt x="145071" y="329444"/>
                  </a:lnTo>
                  <a:lnTo>
                    <a:pt x="171658" y="313642"/>
                  </a:lnTo>
                  <a:lnTo>
                    <a:pt x="201603" y="287342"/>
                  </a:lnTo>
                  <a:lnTo>
                    <a:pt x="228878" y="243976"/>
                  </a:lnTo>
                  <a:lnTo>
                    <a:pt x="250568" y="189753"/>
                  </a:lnTo>
                  <a:lnTo>
                    <a:pt x="250360" y="152409"/>
                  </a:lnTo>
                  <a:lnTo>
                    <a:pt x="236586" y="95416"/>
                  </a:lnTo>
                  <a:lnTo>
                    <a:pt x="217418" y="52773"/>
                  </a:lnTo>
                  <a:lnTo>
                    <a:pt x="192315" y="26685"/>
                  </a:lnTo>
                  <a:lnTo>
                    <a:pt x="16345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71179" y="1421347"/>
              <a:ext cx="265452" cy="332691"/>
            </a:xfrm>
            <a:custGeom>
              <a:avLst/>
              <a:gdLst/>
              <a:ahLst/>
              <a:cxnLst/>
              <a:rect l="0" t="0" r="0" b="0"/>
              <a:pathLst>
                <a:path w="265452" h="332691">
                  <a:moveTo>
                    <a:pt x="129608" y="10528"/>
                  </a:moveTo>
                  <a:lnTo>
                    <a:pt x="112841" y="4939"/>
                  </a:lnTo>
                  <a:lnTo>
                    <a:pt x="95250" y="5315"/>
                  </a:lnTo>
                  <a:lnTo>
                    <a:pt x="76903" y="10551"/>
                  </a:lnTo>
                  <a:lnTo>
                    <a:pt x="60950" y="20677"/>
                  </a:lnTo>
                  <a:lnTo>
                    <a:pt x="31645" y="63052"/>
                  </a:lnTo>
                  <a:lnTo>
                    <a:pt x="6446" y="116483"/>
                  </a:lnTo>
                  <a:lnTo>
                    <a:pt x="0" y="145357"/>
                  </a:lnTo>
                  <a:lnTo>
                    <a:pt x="5394" y="205314"/>
                  </a:lnTo>
                  <a:lnTo>
                    <a:pt x="22264" y="261350"/>
                  </a:lnTo>
                  <a:lnTo>
                    <a:pt x="41001" y="286187"/>
                  </a:lnTo>
                  <a:lnTo>
                    <a:pt x="93893" y="322664"/>
                  </a:lnTo>
                  <a:lnTo>
                    <a:pt x="139563" y="332690"/>
                  </a:lnTo>
                  <a:lnTo>
                    <a:pt x="163669" y="328796"/>
                  </a:lnTo>
                  <a:lnTo>
                    <a:pt x="183351" y="318097"/>
                  </a:lnTo>
                  <a:lnTo>
                    <a:pt x="229449" y="278239"/>
                  </a:lnTo>
                  <a:lnTo>
                    <a:pt x="246278" y="250897"/>
                  </a:lnTo>
                  <a:lnTo>
                    <a:pt x="261275" y="207877"/>
                  </a:lnTo>
                  <a:lnTo>
                    <a:pt x="265451" y="145480"/>
                  </a:lnTo>
                  <a:lnTo>
                    <a:pt x="260686" y="88008"/>
                  </a:lnTo>
                  <a:lnTo>
                    <a:pt x="251816" y="67971"/>
                  </a:lnTo>
                  <a:lnTo>
                    <a:pt x="227057" y="36043"/>
                  </a:lnTo>
                  <a:lnTo>
                    <a:pt x="200986" y="19908"/>
                  </a:lnTo>
                  <a:lnTo>
                    <a:pt x="1401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68504" y="1358176"/>
              <a:ext cx="182371" cy="442935"/>
            </a:xfrm>
            <a:custGeom>
              <a:avLst/>
              <a:gdLst/>
              <a:ahLst/>
              <a:cxnLst/>
              <a:rect l="0" t="0" r="0" b="0"/>
              <a:pathLst>
                <a:path w="182371" h="442935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2" y="152728"/>
                  </a:lnTo>
                  <a:lnTo>
                    <a:pt x="13241" y="204090"/>
                  </a:lnTo>
                  <a:lnTo>
                    <a:pt x="16770" y="256353"/>
                  </a:lnTo>
                  <a:lnTo>
                    <a:pt x="23535" y="308883"/>
                  </a:lnTo>
                  <a:lnTo>
                    <a:pt x="26059" y="361492"/>
                  </a:lnTo>
                  <a:lnTo>
                    <a:pt x="27977" y="411785"/>
                  </a:lnTo>
                  <a:lnTo>
                    <a:pt x="33095" y="442934"/>
                  </a:lnTo>
                  <a:lnTo>
                    <a:pt x="32274" y="442688"/>
                  </a:lnTo>
                  <a:lnTo>
                    <a:pt x="30557" y="439015"/>
                  </a:lnTo>
                  <a:lnTo>
                    <a:pt x="27575" y="378491"/>
                  </a:lnTo>
                  <a:lnTo>
                    <a:pt x="32801" y="322768"/>
                  </a:lnTo>
                  <a:lnTo>
                    <a:pt x="46269" y="276276"/>
                  </a:lnTo>
                  <a:lnTo>
                    <a:pt x="57469" y="258880"/>
                  </a:lnTo>
                  <a:lnTo>
                    <a:pt x="73365" y="246469"/>
                  </a:lnTo>
                  <a:lnTo>
                    <a:pt x="82518" y="241521"/>
                  </a:lnTo>
                  <a:lnTo>
                    <a:pt x="90959" y="240563"/>
                  </a:lnTo>
                  <a:lnTo>
                    <a:pt x="106577" y="245737"/>
                  </a:lnTo>
                  <a:lnTo>
                    <a:pt x="149844" y="281382"/>
                  </a:lnTo>
                  <a:lnTo>
                    <a:pt x="165390" y="307590"/>
                  </a:lnTo>
                  <a:lnTo>
                    <a:pt x="179953" y="349057"/>
                  </a:lnTo>
                  <a:lnTo>
                    <a:pt x="182370" y="384054"/>
                  </a:lnTo>
                  <a:lnTo>
                    <a:pt x="174522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96778" y="1549069"/>
              <a:ext cx="188404" cy="208649"/>
            </a:xfrm>
            <a:custGeom>
              <a:avLst/>
              <a:gdLst/>
              <a:ahLst/>
              <a:cxnLst/>
              <a:rect l="0" t="0" r="0" b="0"/>
              <a:pathLst>
                <a:path w="188404" h="208649">
                  <a:moveTo>
                    <a:pt x="83118" y="124962"/>
                  </a:moveTo>
                  <a:lnTo>
                    <a:pt x="91452" y="87484"/>
                  </a:lnTo>
                  <a:lnTo>
                    <a:pt x="89876" y="52636"/>
                  </a:lnTo>
                  <a:lnTo>
                    <a:pt x="83782" y="30816"/>
                  </a:lnTo>
                  <a:lnTo>
                    <a:pt x="73275" y="9420"/>
                  </a:lnTo>
                  <a:lnTo>
                    <a:pt x="64857" y="3480"/>
                  </a:lnTo>
                  <a:lnTo>
                    <a:pt x="43027" y="0"/>
                  </a:lnTo>
                  <a:lnTo>
                    <a:pt x="34164" y="3049"/>
                  </a:lnTo>
                  <a:lnTo>
                    <a:pt x="21197" y="15796"/>
                  </a:lnTo>
                  <a:lnTo>
                    <a:pt x="7319" y="42703"/>
                  </a:lnTo>
                  <a:lnTo>
                    <a:pt x="0" y="105088"/>
                  </a:lnTo>
                  <a:lnTo>
                    <a:pt x="2338" y="143250"/>
                  </a:lnTo>
                  <a:lnTo>
                    <a:pt x="13560" y="176784"/>
                  </a:lnTo>
                  <a:lnTo>
                    <a:pt x="19198" y="187586"/>
                  </a:lnTo>
                  <a:lnTo>
                    <a:pt x="34822" y="202707"/>
                  </a:lnTo>
                  <a:lnTo>
                    <a:pt x="43902" y="208378"/>
                  </a:lnTo>
                  <a:lnTo>
                    <a:pt x="52295" y="208648"/>
                  </a:lnTo>
                  <a:lnTo>
                    <a:pt x="60229" y="205319"/>
                  </a:lnTo>
                  <a:lnTo>
                    <a:pt x="67859" y="199590"/>
                  </a:lnTo>
                  <a:lnTo>
                    <a:pt x="79456" y="180747"/>
                  </a:lnTo>
                  <a:lnTo>
                    <a:pt x="99013" y="124206"/>
                  </a:lnTo>
                  <a:lnTo>
                    <a:pt x="103815" y="93282"/>
                  </a:lnTo>
                  <a:lnTo>
                    <a:pt x="106275" y="93313"/>
                  </a:lnTo>
                  <a:lnTo>
                    <a:pt x="109085" y="96844"/>
                  </a:lnTo>
                  <a:lnTo>
                    <a:pt x="134454" y="156312"/>
                  </a:lnTo>
                  <a:lnTo>
                    <a:pt x="153961" y="182474"/>
                  </a:lnTo>
                  <a:lnTo>
                    <a:pt x="167636" y="191467"/>
                  </a:lnTo>
                  <a:lnTo>
                    <a:pt x="188403" y="198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74569" y="1531571"/>
              <a:ext cx="168979" cy="208760"/>
            </a:xfrm>
            <a:custGeom>
              <a:avLst/>
              <a:gdLst/>
              <a:ahLst/>
              <a:cxnLst/>
              <a:rect l="0" t="0" r="0" b="0"/>
              <a:pathLst>
                <a:path w="168979" h="208760">
                  <a:moveTo>
                    <a:pt x="115897" y="5589"/>
                  </a:moveTo>
                  <a:lnTo>
                    <a:pt x="99129" y="0"/>
                  </a:lnTo>
                  <a:lnTo>
                    <a:pt x="66345" y="2114"/>
                  </a:lnTo>
                  <a:lnTo>
                    <a:pt x="22921" y="14478"/>
                  </a:lnTo>
                  <a:lnTo>
                    <a:pt x="5944" y="25527"/>
                  </a:lnTo>
                  <a:lnTo>
                    <a:pt x="1651" y="32919"/>
                  </a:lnTo>
                  <a:lnTo>
                    <a:pt x="0" y="50491"/>
                  </a:lnTo>
                  <a:lnTo>
                    <a:pt x="6285" y="66880"/>
                  </a:lnTo>
                  <a:lnTo>
                    <a:pt x="11237" y="74526"/>
                  </a:lnTo>
                  <a:lnTo>
                    <a:pt x="26097" y="86140"/>
                  </a:lnTo>
                  <a:lnTo>
                    <a:pt x="45571" y="94032"/>
                  </a:lnTo>
                  <a:lnTo>
                    <a:pt x="96199" y="99099"/>
                  </a:lnTo>
                  <a:lnTo>
                    <a:pt x="121180" y="102131"/>
                  </a:lnTo>
                  <a:lnTo>
                    <a:pt x="140082" y="111278"/>
                  </a:lnTo>
                  <a:lnTo>
                    <a:pt x="163877" y="135170"/>
                  </a:lnTo>
                  <a:lnTo>
                    <a:pt x="167771" y="144619"/>
                  </a:lnTo>
                  <a:lnTo>
                    <a:pt x="168978" y="164476"/>
                  </a:lnTo>
                  <a:lnTo>
                    <a:pt x="162495" y="181881"/>
                  </a:lnTo>
                  <a:lnTo>
                    <a:pt x="157491" y="189797"/>
                  </a:lnTo>
                  <a:lnTo>
                    <a:pt x="142572" y="201713"/>
                  </a:lnTo>
                  <a:lnTo>
                    <a:pt x="133680" y="206529"/>
                  </a:lnTo>
                  <a:lnTo>
                    <a:pt x="114442" y="208759"/>
                  </a:lnTo>
                  <a:lnTo>
                    <a:pt x="56997" y="204873"/>
                  </a:lnTo>
                  <a:lnTo>
                    <a:pt x="21140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20010" y="1326590"/>
              <a:ext cx="326242" cy="465955"/>
            </a:xfrm>
            <a:custGeom>
              <a:avLst/>
              <a:gdLst/>
              <a:ahLst/>
              <a:cxnLst/>
              <a:rect l="0" t="0" r="0" b="0"/>
              <a:pathLst>
                <a:path w="326242" h="465955">
                  <a:moveTo>
                    <a:pt x="128467" y="0"/>
                  </a:moveTo>
                  <a:lnTo>
                    <a:pt x="78968" y="55088"/>
                  </a:lnTo>
                  <a:lnTo>
                    <a:pt x="30179" y="115763"/>
                  </a:lnTo>
                  <a:lnTo>
                    <a:pt x="16153" y="131779"/>
                  </a:lnTo>
                  <a:lnTo>
                    <a:pt x="10307" y="133476"/>
                  </a:lnTo>
                  <a:lnTo>
                    <a:pt x="5240" y="131098"/>
                  </a:lnTo>
                  <a:lnTo>
                    <a:pt x="692" y="126003"/>
                  </a:lnTo>
                  <a:lnTo>
                    <a:pt x="0" y="119097"/>
                  </a:lnTo>
                  <a:lnTo>
                    <a:pt x="5469" y="102065"/>
                  </a:lnTo>
                  <a:lnTo>
                    <a:pt x="21703" y="78335"/>
                  </a:lnTo>
                  <a:lnTo>
                    <a:pt x="56555" y="50525"/>
                  </a:lnTo>
                  <a:lnTo>
                    <a:pt x="107645" y="28722"/>
                  </a:lnTo>
                  <a:lnTo>
                    <a:pt x="150243" y="23328"/>
                  </a:lnTo>
                  <a:lnTo>
                    <a:pt x="176750" y="28306"/>
                  </a:lnTo>
                  <a:lnTo>
                    <a:pt x="188731" y="32908"/>
                  </a:lnTo>
                  <a:lnTo>
                    <a:pt x="205164" y="47381"/>
                  </a:lnTo>
                  <a:lnTo>
                    <a:pt x="211183" y="56154"/>
                  </a:lnTo>
                  <a:lnTo>
                    <a:pt x="214752" y="75260"/>
                  </a:lnTo>
                  <a:lnTo>
                    <a:pt x="211269" y="96620"/>
                  </a:lnTo>
                  <a:lnTo>
                    <a:pt x="201923" y="121711"/>
                  </a:lnTo>
                  <a:lnTo>
                    <a:pt x="186850" y="142221"/>
                  </a:lnTo>
                  <a:lnTo>
                    <a:pt x="148578" y="174452"/>
                  </a:lnTo>
                  <a:lnTo>
                    <a:pt x="144214" y="175963"/>
                  </a:lnTo>
                  <a:lnTo>
                    <a:pt x="143644" y="173461"/>
                  </a:lnTo>
                  <a:lnTo>
                    <a:pt x="145603" y="168283"/>
                  </a:lnTo>
                  <a:lnTo>
                    <a:pt x="157140" y="159410"/>
                  </a:lnTo>
                  <a:lnTo>
                    <a:pt x="165130" y="155407"/>
                  </a:lnTo>
                  <a:lnTo>
                    <a:pt x="173966" y="155077"/>
                  </a:lnTo>
                  <a:lnTo>
                    <a:pt x="223668" y="171821"/>
                  </a:lnTo>
                  <a:lnTo>
                    <a:pt x="249351" y="188041"/>
                  </a:lnTo>
                  <a:lnTo>
                    <a:pt x="293242" y="242951"/>
                  </a:lnTo>
                  <a:lnTo>
                    <a:pt x="320857" y="305396"/>
                  </a:lnTo>
                  <a:lnTo>
                    <a:pt x="326241" y="342522"/>
                  </a:lnTo>
                  <a:lnTo>
                    <a:pt x="321261" y="366312"/>
                  </a:lnTo>
                  <a:lnTo>
                    <a:pt x="294091" y="428357"/>
                  </a:lnTo>
                  <a:lnTo>
                    <a:pt x="280456" y="443065"/>
                  </a:lnTo>
                  <a:lnTo>
                    <a:pt x="232969" y="465954"/>
                  </a:lnTo>
                  <a:lnTo>
                    <a:pt x="190756" y="465874"/>
                  </a:lnTo>
                  <a:lnTo>
                    <a:pt x="152382" y="458441"/>
                  </a:lnTo>
                  <a:lnTo>
                    <a:pt x="118785" y="437651"/>
                  </a:lnTo>
                  <a:lnTo>
                    <a:pt x="61313" y="385362"/>
                  </a:lnTo>
                  <a:lnTo>
                    <a:pt x="5476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22259" y="1584776"/>
              <a:ext cx="168457" cy="180668"/>
            </a:xfrm>
            <a:custGeom>
              <a:avLst/>
              <a:gdLst/>
              <a:ahLst/>
              <a:cxnLst/>
              <a:rect l="0" t="0" r="0" b="0"/>
              <a:pathLst>
                <a:path w="168457" h="180668">
                  <a:moveTo>
                    <a:pt x="0" y="26084"/>
                  </a:moveTo>
                  <a:lnTo>
                    <a:pt x="55045" y="9295"/>
                  </a:lnTo>
                  <a:lnTo>
                    <a:pt x="114512" y="0"/>
                  </a:lnTo>
                  <a:lnTo>
                    <a:pt x="120795" y="2845"/>
                  </a:lnTo>
                  <a:lnTo>
                    <a:pt x="123813" y="9421"/>
                  </a:lnTo>
                  <a:lnTo>
                    <a:pt x="124656" y="18485"/>
                  </a:lnTo>
                  <a:lnTo>
                    <a:pt x="119353" y="37914"/>
                  </a:lnTo>
                  <a:lnTo>
                    <a:pt x="103214" y="65464"/>
                  </a:lnTo>
                  <a:lnTo>
                    <a:pt x="56031" y="122760"/>
                  </a:lnTo>
                  <a:lnTo>
                    <a:pt x="40648" y="152994"/>
                  </a:lnTo>
                  <a:lnTo>
                    <a:pt x="41136" y="160994"/>
                  </a:lnTo>
                  <a:lnTo>
                    <a:pt x="44972" y="167496"/>
                  </a:lnTo>
                  <a:lnTo>
                    <a:pt x="51038" y="173001"/>
                  </a:lnTo>
                  <a:lnTo>
                    <a:pt x="70257" y="179118"/>
                  </a:lnTo>
                  <a:lnTo>
                    <a:pt x="93226" y="180667"/>
                  </a:lnTo>
                  <a:lnTo>
                    <a:pt x="136568" y="175248"/>
                  </a:lnTo>
                  <a:lnTo>
                    <a:pt x="168456" y="173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25132" y="1567360"/>
              <a:ext cx="134040" cy="183636"/>
            </a:xfrm>
            <a:custGeom>
              <a:avLst/>
              <a:gdLst/>
              <a:ahLst/>
              <a:cxnLst/>
              <a:rect l="0" t="0" r="0" b="0"/>
              <a:pathLst>
                <a:path w="134040" h="183636">
                  <a:moveTo>
                    <a:pt x="28754" y="106671"/>
                  </a:moveTo>
                  <a:lnTo>
                    <a:pt x="87318" y="57173"/>
                  </a:lnTo>
                  <a:lnTo>
                    <a:pt x="91193" y="47936"/>
                  </a:lnTo>
                  <a:lnTo>
                    <a:pt x="92380" y="25194"/>
                  </a:lnTo>
                  <a:lnTo>
                    <a:pt x="88719" y="16088"/>
                  </a:lnTo>
                  <a:lnTo>
                    <a:pt x="75292" y="2851"/>
                  </a:lnTo>
                  <a:lnTo>
                    <a:pt x="66799" y="23"/>
                  </a:lnTo>
                  <a:lnTo>
                    <a:pt x="48003" y="0"/>
                  </a:lnTo>
                  <a:lnTo>
                    <a:pt x="31070" y="7009"/>
                  </a:lnTo>
                  <a:lnTo>
                    <a:pt x="23279" y="12154"/>
                  </a:lnTo>
                  <a:lnTo>
                    <a:pt x="11503" y="30348"/>
                  </a:lnTo>
                  <a:lnTo>
                    <a:pt x="3539" y="54032"/>
                  </a:lnTo>
                  <a:lnTo>
                    <a:pt x="0" y="80156"/>
                  </a:lnTo>
                  <a:lnTo>
                    <a:pt x="4666" y="104245"/>
                  </a:lnTo>
                  <a:lnTo>
                    <a:pt x="20447" y="134418"/>
                  </a:lnTo>
                  <a:lnTo>
                    <a:pt x="46740" y="165574"/>
                  </a:lnTo>
                  <a:lnTo>
                    <a:pt x="78667" y="181575"/>
                  </a:lnTo>
                  <a:lnTo>
                    <a:pt x="101240" y="183635"/>
                  </a:lnTo>
                  <a:lnTo>
                    <a:pt x="134039" y="180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22341" y="1579274"/>
              <a:ext cx="52644" cy="161514"/>
            </a:xfrm>
            <a:custGeom>
              <a:avLst/>
              <a:gdLst/>
              <a:ahLst/>
              <a:cxnLst/>
              <a:rect l="0" t="0" r="0" b="0"/>
              <a:pathLst>
                <a:path w="52644" h="161514">
                  <a:moveTo>
                    <a:pt x="1" y="73700"/>
                  </a:moveTo>
                  <a:lnTo>
                    <a:pt x="0" y="96057"/>
                  </a:lnTo>
                  <a:lnTo>
                    <a:pt x="23719" y="158042"/>
                  </a:lnTo>
                  <a:lnTo>
                    <a:pt x="25172" y="161513"/>
                  </a:lnTo>
                  <a:lnTo>
                    <a:pt x="23666" y="156012"/>
                  </a:lnTo>
                  <a:lnTo>
                    <a:pt x="7102" y="122714"/>
                  </a:lnTo>
                  <a:lnTo>
                    <a:pt x="3275" y="85623"/>
                  </a:lnTo>
                  <a:lnTo>
                    <a:pt x="10199" y="47337"/>
                  </a:lnTo>
                  <a:lnTo>
                    <a:pt x="20521" y="28448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56106" y="1600331"/>
              <a:ext cx="137110" cy="150101"/>
            </a:xfrm>
            <a:custGeom>
              <a:avLst/>
              <a:gdLst/>
              <a:ahLst/>
              <a:cxnLst/>
              <a:rect l="0" t="0" r="0" b="0"/>
              <a:pathLst>
                <a:path w="137110" h="150101">
                  <a:moveTo>
                    <a:pt x="97863" y="0"/>
                  </a:moveTo>
                  <a:lnTo>
                    <a:pt x="75507" y="0"/>
                  </a:lnTo>
                  <a:lnTo>
                    <a:pt x="44836" y="11179"/>
                  </a:lnTo>
                  <a:lnTo>
                    <a:pt x="19111" y="29309"/>
                  </a:lnTo>
                  <a:lnTo>
                    <a:pt x="2259" y="55088"/>
                  </a:lnTo>
                  <a:lnTo>
                    <a:pt x="0" y="74786"/>
                  </a:lnTo>
                  <a:lnTo>
                    <a:pt x="8082" y="116028"/>
                  </a:lnTo>
                  <a:lnTo>
                    <a:pt x="13442" y="124146"/>
                  </a:lnTo>
                  <a:lnTo>
                    <a:pt x="28757" y="136284"/>
                  </a:lnTo>
                  <a:lnTo>
                    <a:pt x="57110" y="149695"/>
                  </a:lnTo>
                  <a:lnTo>
                    <a:pt x="67185" y="150100"/>
                  </a:lnTo>
                  <a:lnTo>
                    <a:pt x="87738" y="144310"/>
                  </a:lnTo>
                  <a:lnTo>
                    <a:pt x="113450" y="127896"/>
                  </a:lnTo>
                  <a:lnTo>
                    <a:pt x="125458" y="111825"/>
                  </a:lnTo>
                  <a:lnTo>
                    <a:pt x="133524" y="91814"/>
                  </a:lnTo>
                  <a:lnTo>
                    <a:pt x="137109" y="67323"/>
                  </a:lnTo>
                  <a:lnTo>
                    <a:pt x="132463" y="47079"/>
                  </a:lnTo>
                  <a:lnTo>
                    <a:pt x="110417" y="15019"/>
                  </a:lnTo>
                  <a:lnTo>
                    <a:pt x="100323" y="6675"/>
                  </a:lnTo>
                  <a:lnTo>
                    <a:pt x="873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57528" y="1571673"/>
              <a:ext cx="107763" cy="176058"/>
            </a:xfrm>
            <a:custGeom>
              <a:avLst/>
              <a:gdLst/>
              <a:ahLst/>
              <a:cxnLst/>
              <a:rect l="0" t="0" r="0" b="0"/>
              <a:pathLst>
                <a:path w="107763" h="176058">
                  <a:moveTo>
                    <a:pt x="107010" y="18130"/>
                  </a:moveTo>
                  <a:lnTo>
                    <a:pt x="90242" y="6951"/>
                  </a:lnTo>
                  <a:lnTo>
                    <a:pt x="57458" y="0"/>
                  </a:lnTo>
                  <a:lnTo>
                    <a:pt x="23698" y="3529"/>
                  </a:lnTo>
                  <a:lnTo>
                    <a:pt x="15204" y="8396"/>
                  </a:lnTo>
                  <a:lnTo>
                    <a:pt x="2647" y="23162"/>
                  </a:lnTo>
                  <a:lnTo>
                    <a:pt x="0" y="32013"/>
                  </a:lnTo>
                  <a:lnTo>
                    <a:pt x="179" y="51206"/>
                  </a:lnTo>
                  <a:lnTo>
                    <a:pt x="5373" y="57728"/>
                  </a:lnTo>
                  <a:lnTo>
                    <a:pt x="65063" y="79202"/>
                  </a:lnTo>
                  <a:lnTo>
                    <a:pt x="86027" y="90506"/>
                  </a:lnTo>
                  <a:lnTo>
                    <a:pt x="100804" y="106449"/>
                  </a:lnTo>
                  <a:lnTo>
                    <a:pt x="106383" y="115614"/>
                  </a:lnTo>
                  <a:lnTo>
                    <a:pt x="107762" y="124063"/>
                  </a:lnTo>
                  <a:lnTo>
                    <a:pt x="106341" y="132036"/>
                  </a:lnTo>
                  <a:lnTo>
                    <a:pt x="103056" y="139691"/>
                  </a:lnTo>
                  <a:lnTo>
                    <a:pt x="90045" y="151315"/>
                  </a:lnTo>
                  <a:lnTo>
                    <a:pt x="53097" y="168310"/>
                  </a:lnTo>
                  <a:lnTo>
                    <a:pt x="12254" y="176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59295" y="1758259"/>
              <a:ext cx="14656" cy="136871"/>
            </a:xfrm>
            <a:custGeom>
              <a:avLst/>
              <a:gdLst/>
              <a:ahLst/>
              <a:cxnLst/>
              <a:rect l="0" t="0" r="0" b="0"/>
              <a:pathLst>
                <a:path w="14656" h="136871">
                  <a:moveTo>
                    <a:pt x="0" y="0"/>
                  </a:moveTo>
                  <a:lnTo>
                    <a:pt x="14655" y="53027"/>
                  </a:lnTo>
                  <a:lnTo>
                    <a:pt x="13571" y="8993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32508" y="1523104"/>
              <a:ext cx="185334" cy="226379"/>
            </a:xfrm>
            <a:custGeom>
              <a:avLst/>
              <a:gdLst/>
              <a:ahLst/>
              <a:cxnLst/>
              <a:rect l="0" t="0" r="0" b="0"/>
              <a:pathLst>
                <a:path w="185334" h="226379">
                  <a:moveTo>
                    <a:pt x="153171" y="45642"/>
                  </a:moveTo>
                  <a:lnTo>
                    <a:pt x="116085" y="10895"/>
                  </a:lnTo>
                  <a:lnTo>
                    <a:pt x="98083" y="1733"/>
                  </a:lnTo>
                  <a:lnTo>
                    <a:pt x="78384" y="0"/>
                  </a:lnTo>
                  <a:lnTo>
                    <a:pt x="57931" y="4300"/>
                  </a:lnTo>
                  <a:lnTo>
                    <a:pt x="27855" y="19874"/>
                  </a:lnTo>
                  <a:lnTo>
                    <a:pt x="11297" y="32630"/>
                  </a:lnTo>
                  <a:lnTo>
                    <a:pt x="2378" y="52337"/>
                  </a:lnTo>
                  <a:lnTo>
                    <a:pt x="0" y="64143"/>
                  </a:lnTo>
                  <a:lnTo>
                    <a:pt x="3094" y="72014"/>
                  </a:lnTo>
                  <a:lnTo>
                    <a:pt x="9835" y="77261"/>
                  </a:lnTo>
                  <a:lnTo>
                    <a:pt x="30974" y="83091"/>
                  </a:lnTo>
                  <a:lnTo>
                    <a:pt x="85965" y="89954"/>
                  </a:lnTo>
                  <a:lnTo>
                    <a:pt x="120390" y="102055"/>
                  </a:lnTo>
                  <a:lnTo>
                    <a:pt x="157873" y="127105"/>
                  </a:lnTo>
                  <a:lnTo>
                    <a:pt x="180560" y="153227"/>
                  </a:lnTo>
                  <a:lnTo>
                    <a:pt x="184298" y="162989"/>
                  </a:lnTo>
                  <a:lnTo>
                    <a:pt x="185333" y="183194"/>
                  </a:lnTo>
                  <a:lnTo>
                    <a:pt x="178773" y="200752"/>
                  </a:lnTo>
                  <a:lnTo>
                    <a:pt x="173748" y="208711"/>
                  </a:lnTo>
                  <a:lnTo>
                    <a:pt x="158807" y="220672"/>
                  </a:lnTo>
                  <a:lnTo>
                    <a:pt x="149909" y="225500"/>
                  </a:lnTo>
                  <a:lnTo>
                    <a:pt x="140468" y="226378"/>
                  </a:lnTo>
                  <a:lnTo>
                    <a:pt x="120618" y="221115"/>
                  </a:lnTo>
                  <a:lnTo>
                    <a:pt x="87686" y="198673"/>
                  </a:lnTo>
                  <a:lnTo>
                    <a:pt x="58414" y="171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87093" y="1600053"/>
              <a:ext cx="115380" cy="149400"/>
            </a:xfrm>
            <a:custGeom>
              <a:avLst/>
              <a:gdLst/>
              <a:ahLst/>
              <a:cxnLst/>
              <a:rect l="0" t="0" r="0" b="0"/>
              <a:pathLst>
                <a:path w="115380" h="149400">
                  <a:moveTo>
                    <a:pt x="67041" y="52921"/>
                  </a:moveTo>
                  <a:lnTo>
                    <a:pt x="67041" y="30564"/>
                  </a:lnTo>
                  <a:lnTo>
                    <a:pt x="60802" y="13348"/>
                  </a:lnTo>
                  <a:lnTo>
                    <a:pt x="55863" y="5482"/>
                  </a:lnTo>
                  <a:lnTo>
                    <a:pt x="49061" y="1408"/>
                  </a:lnTo>
                  <a:lnTo>
                    <a:pt x="32144" y="0"/>
                  </a:lnTo>
                  <a:lnTo>
                    <a:pt x="25059" y="3602"/>
                  </a:lnTo>
                  <a:lnTo>
                    <a:pt x="14068" y="16963"/>
                  </a:lnTo>
                  <a:lnTo>
                    <a:pt x="1303" y="44216"/>
                  </a:lnTo>
                  <a:lnTo>
                    <a:pt x="0" y="64260"/>
                  </a:lnTo>
                  <a:lnTo>
                    <a:pt x="8695" y="105723"/>
                  </a:lnTo>
                  <a:lnTo>
                    <a:pt x="23887" y="131607"/>
                  </a:lnTo>
                  <a:lnTo>
                    <a:pt x="39673" y="143654"/>
                  </a:lnTo>
                  <a:lnTo>
                    <a:pt x="48796" y="148505"/>
                  </a:lnTo>
                  <a:lnTo>
                    <a:pt x="58387" y="149399"/>
                  </a:lnTo>
                  <a:lnTo>
                    <a:pt x="78403" y="144153"/>
                  </a:lnTo>
                  <a:lnTo>
                    <a:pt x="103813" y="128045"/>
                  </a:lnTo>
                  <a:lnTo>
                    <a:pt x="112631" y="108926"/>
                  </a:lnTo>
                  <a:lnTo>
                    <a:pt x="115379" y="84831"/>
                  </a:lnTo>
                  <a:lnTo>
                    <a:pt x="112701" y="58524"/>
                  </a:lnTo>
                  <a:lnTo>
                    <a:pt x="104492" y="37474"/>
                  </a:lnTo>
                  <a:lnTo>
                    <a:pt x="99028" y="28585"/>
                  </a:lnTo>
                  <a:lnTo>
                    <a:pt x="83598" y="15588"/>
                  </a:lnTo>
                  <a:lnTo>
                    <a:pt x="56513" y="2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19542" y="1579274"/>
              <a:ext cx="225407" cy="170233"/>
            </a:xfrm>
            <a:custGeom>
              <a:avLst/>
              <a:gdLst/>
              <a:ahLst/>
              <a:cxnLst/>
              <a:rect l="0" t="0" r="0" b="0"/>
              <a:pathLst>
                <a:path w="225407" h="170233">
                  <a:moveTo>
                    <a:pt x="8334" y="31586"/>
                  </a:moveTo>
                  <a:lnTo>
                    <a:pt x="0" y="69064"/>
                  </a:lnTo>
                  <a:lnTo>
                    <a:pt x="1120" y="92696"/>
                  </a:lnTo>
                  <a:lnTo>
                    <a:pt x="14905" y="124562"/>
                  </a:lnTo>
                  <a:lnTo>
                    <a:pt x="27242" y="141538"/>
                  </a:lnTo>
                  <a:lnTo>
                    <a:pt x="34977" y="145832"/>
                  </a:lnTo>
                  <a:lnTo>
                    <a:pt x="52930" y="147482"/>
                  </a:lnTo>
                  <a:lnTo>
                    <a:pt x="61461" y="143945"/>
                  </a:lnTo>
                  <a:lnTo>
                    <a:pt x="77179" y="130656"/>
                  </a:lnTo>
                  <a:lnTo>
                    <a:pt x="93593" y="103444"/>
                  </a:lnTo>
                  <a:lnTo>
                    <a:pt x="95749" y="83410"/>
                  </a:lnTo>
                  <a:lnTo>
                    <a:pt x="94687" y="73154"/>
                  </a:lnTo>
                  <a:lnTo>
                    <a:pt x="95148" y="69827"/>
                  </a:lnTo>
                  <a:lnTo>
                    <a:pt x="96625" y="71118"/>
                  </a:lnTo>
                  <a:lnTo>
                    <a:pt x="122955" y="127423"/>
                  </a:lnTo>
                  <a:lnTo>
                    <a:pt x="142381" y="152659"/>
                  </a:lnTo>
                  <a:lnTo>
                    <a:pt x="168544" y="169365"/>
                  </a:lnTo>
                  <a:lnTo>
                    <a:pt x="177142" y="170232"/>
                  </a:lnTo>
                  <a:lnTo>
                    <a:pt x="192934" y="164956"/>
                  </a:lnTo>
                  <a:lnTo>
                    <a:pt x="214978" y="148832"/>
                  </a:lnTo>
                  <a:lnTo>
                    <a:pt x="223008" y="129708"/>
                  </a:lnTo>
                  <a:lnTo>
                    <a:pt x="225406" y="106781"/>
                  </a:lnTo>
                  <a:lnTo>
                    <a:pt x="219991" y="47250"/>
                  </a:lnTo>
                  <a:lnTo>
                    <a:pt x="213148" y="26460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82971" y="1576825"/>
              <a:ext cx="134460" cy="191963"/>
            </a:xfrm>
            <a:custGeom>
              <a:avLst/>
              <a:gdLst/>
              <a:ahLst/>
              <a:cxnLst/>
              <a:rect l="0" t="0" r="0" b="0"/>
              <a:pathLst>
                <a:path w="134460" h="191963">
                  <a:moveTo>
                    <a:pt x="8117" y="55092"/>
                  </a:moveTo>
                  <a:lnTo>
                    <a:pt x="13706" y="71859"/>
                  </a:lnTo>
                  <a:lnTo>
                    <a:pt x="20032" y="76799"/>
                  </a:lnTo>
                  <a:lnTo>
                    <a:pt x="39539" y="82287"/>
                  </a:lnTo>
                  <a:lnTo>
                    <a:pt x="71240" y="79787"/>
                  </a:lnTo>
                  <a:lnTo>
                    <a:pt x="79445" y="73895"/>
                  </a:lnTo>
                  <a:lnTo>
                    <a:pt x="91680" y="54870"/>
                  </a:lnTo>
                  <a:lnTo>
                    <a:pt x="93072" y="44415"/>
                  </a:lnTo>
                  <a:lnTo>
                    <a:pt x="88378" y="23440"/>
                  </a:lnTo>
                  <a:lnTo>
                    <a:pt x="82682" y="15274"/>
                  </a:lnTo>
                  <a:lnTo>
                    <a:pt x="66993" y="3080"/>
                  </a:lnTo>
                  <a:lnTo>
                    <a:pt x="48323" y="0"/>
                  </a:lnTo>
                  <a:lnTo>
                    <a:pt x="38430" y="816"/>
                  </a:lnTo>
                  <a:lnTo>
                    <a:pt x="30666" y="4870"/>
                  </a:lnTo>
                  <a:lnTo>
                    <a:pt x="18918" y="18733"/>
                  </a:lnTo>
                  <a:lnTo>
                    <a:pt x="5728" y="46268"/>
                  </a:lnTo>
                  <a:lnTo>
                    <a:pt x="0" y="82243"/>
                  </a:lnTo>
                  <a:lnTo>
                    <a:pt x="4900" y="105763"/>
                  </a:lnTo>
                  <a:lnTo>
                    <a:pt x="16045" y="127915"/>
                  </a:lnTo>
                  <a:lnTo>
                    <a:pt x="43221" y="158947"/>
                  </a:lnTo>
                  <a:lnTo>
                    <a:pt x="67393" y="175729"/>
                  </a:lnTo>
                  <a:lnTo>
                    <a:pt x="122392" y="189824"/>
                  </a:lnTo>
                  <a:lnTo>
                    <a:pt x="134459" y="191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85886" y="1642722"/>
              <a:ext cx="284270" cy="136887"/>
            </a:xfrm>
            <a:custGeom>
              <a:avLst/>
              <a:gdLst/>
              <a:ahLst/>
              <a:cxnLst/>
              <a:rect l="0" t="0" r="0" b="0"/>
              <a:pathLst>
                <a:path w="284270" h="136887">
                  <a:moveTo>
                    <a:pt x="0" y="41837"/>
                  </a:moveTo>
                  <a:lnTo>
                    <a:pt x="14654" y="94865"/>
                  </a:lnTo>
                  <a:lnTo>
                    <a:pt x="25858" y="136886"/>
                  </a:lnTo>
                  <a:lnTo>
                    <a:pt x="25428" y="136789"/>
                  </a:lnTo>
                  <a:lnTo>
                    <a:pt x="23970" y="133214"/>
                  </a:lnTo>
                  <a:lnTo>
                    <a:pt x="15724" y="73665"/>
                  </a:lnTo>
                  <a:lnTo>
                    <a:pt x="12068" y="36320"/>
                  </a:lnTo>
                  <a:lnTo>
                    <a:pt x="17452" y="15598"/>
                  </a:lnTo>
                  <a:lnTo>
                    <a:pt x="22164" y="6797"/>
                  </a:lnTo>
                  <a:lnTo>
                    <a:pt x="28814" y="2100"/>
                  </a:lnTo>
                  <a:lnTo>
                    <a:pt x="36756" y="138"/>
                  </a:lnTo>
                  <a:lnTo>
                    <a:pt x="45561" y="0"/>
                  </a:lnTo>
                  <a:lnTo>
                    <a:pt x="61584" y="6085"/>
                  </a:lnTo>
                  <a:lnTo>
                    <a:pt x="105293" y="36826"/>
                  </a:lnTo>
                  <a:lnTo>
                    <a:pt x="143428" y="84678"/>
                  </a:lnTo>
                  <a:lnTo>
                    <a:pt x="147092" y="86775"/>
                  </a:lnTo>
                  <a:lnTo>
                    <a:pt x="148364" y="83494"/>
                  </a:lnTo>
                  <a:lnTo>
                    <a:pt x="150805" y="56520"/>
                  </a:lnTo>
                  <a:lnTo>
                    <a:pt x="153179" y="44606"/>
                  </a:lnTo>
                  <a:lnTo>
                    <a:pt x="158271" y="35495"/>
                  </a:lnTo>
                  <a:lnTo>
                    <a:pt x="173288" y="22250"/>
                  </a:lnTo>
                  <a:lnTo>
                    <a:pt x="182206" y="19421"/>
                  </a:lnTo>
                  <a:lnTo>
                    <a:pt x="201473" y="19396"/>
                  </a:lnTo>
                  <a:lnTo>
                    <a:pt x="218614" y="26404"/>
                  </a:lnTo>
                  <a:lnTo>
                    <a:pt x="248684" y="49967"/>
                  </a:lnTo>
                  <a:lnTo>
                    <a:pt x="264497" y="75832"/>
                  </a:lnTo>
                  <a:lnTo>
                    <a:pt x="284269" y="126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05748" y="1640842"/>
              <a:ext cx="114932" cy="152063"/>
            </a:xfrm>
            <a:custGeom>
              <a:avLst/>
              <a:gdLst/>
              <a:ahLst/>
              <a:cxnLst/>
              <a:rect l="0" t="0" r="0" b="0"/>
              <a:pathLst>
                <a:path w="114932" h="152063">
                  <a:moveTo>
                    <a:pt x="90749" y="12132"/>
                  </a:moveTo>
                  <a:lnTo>
                    <a:pt x="79571" y="953"/>
                  </a:lnTo>
                  <a:lnTo>
                    <a:pt x="72768" y="0"/>
                  </a:lnTo>
                  <a:lnTo>
                    <a:pt x="55852" y="5180"/>
                  </a:lnTo>
                  <a:lnTo>
                    <a:pt x="17538" y="34122"/>
                  </a:lnTo>
                  <a:lnTo>
                    <a:pt x="10356" y="40830"/>
                  </a:lnTo>
                  <a:lnTo>
                    <a:pt x="2377" y="60761"/>
                  </a:lnTo>
                  <a:lnTo>
                    <a:pt x="0" y="84048"/>
                  </a:lnTo>
                  <a:lnTo>
                    <a:pt x="2843" y="106095"/>
                  </a:lnTo>
                  <a:lnTo>
                    <a:pt x="11125" y="124473"/>
                  </a:lnTo>
                  <a:lnTo>
                    <a:pt x="16610" y="132649"/>
                  </a:lnTo>
                  <a:lnTo>
                    <a:pt x="32062" y="144854"/>
                  </a:lnTo>
                  <a:lnTo>
                    <a:pt x="41096" y="149746"/>
                  </a:lnTo>
                  <a:lnTo>
                    <a:pt x="60492" y="152062"/>
                  </a:lnTo>
                  <a:lnTo>
                    <a:pt x="70578" y="151042"/>
                  </a:lnTo>
                  <a:lnTo>
                    <a:pt x="88024" y="140550"/>
                  </a:lnTo>
                  <a:lnTo>
                    <a:pt x="102406" y="124189"/>
                  </a:lnTo>
                  <a:lnTo>
                    <a:pt x="112697" y="105219"/>
                  </a:lnTo>
                  <a:lnTo>
                    <a:pt x="114931" y="85089"/>
                  </a:lnTo>
                  <a:lnTo>
                    <a:pt x="110856" y="64444"/>
                  </a:lnTo>
                  <a:lnTo>
                    <a:pt x="90749" y="22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59669" y="1631917"/>
              <a:ext cx="94757" cy="162592"/>
            </a:xfrm>
            <a:custGeom>
              <a:avLst/>
              <a:gdLst/>
              <a:ahLst/>
              <a:cxnLst/>
              <a:rect l="0" t="0" r="0" b="0"/>
              <a:pathLst>
                <a:path w="94757" h="162592">
                  <a:moveTo>
                    <a:pt x="0" y="10528"/>
                  </a:moveTo>
                  <a:lnTo>
                    <a:pt x="17957" y="73956"/>
                  </a:lnTo>
                  <a:lnTo>
                    <a:pt x="40737" y="131965"/>
                  </a:lnTo>
                  <a:lnTo>
                    <a:pt x="60293" y="161413"/>
                  </a:lnTo>
                  <a:lnTo>
                    <a:pt x="64761" y="162591"/>
                  </a:lnTo>
                  <a:lnTo>
                    <a:pt x="67741" y="158696"/>
                  </a:lnTo>
                  <a:lnTo>
                    <a:pt x="71934" y="127739"/>
                  </a:lnTo>
                  <a:lnTo>
                    <a:pt x="81871" y="64741"/>
                  </a:lnTo>
                  <a:lnTo>
                    <a:pt x="91864" y="2448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06515" y="1604934"/>
              <a:ext cx="137424" cy="179707"/>
            </a:xfrm>
            <a:custGeom>
              <a:avLst/>
              <a:gdLst/>
              <a:ahLst/>
              <a:cxnLst/>
              <a:rect l="0" t="0" r="0" b="0"/>
              <a:pathLst>
                <a:path w="137424" h="179707">
                  <a:moveTo>
                    <a:pt x="552" y="48040"/>
                  </a:moveTo>
                  <a:lnTo>
                    <a:pt x="6142" y="64807"/>
                  </a:lnTo>
                  <a:lnTo>
                    <a:pt x="12467" y="69746"/>
                  </a:lnTo>
                  <a:lnTo>
                    <a:pt x="31974" y="75234"/>
                  </a:lnTo>
                  <a:lnTo>
                    <a:pt x="69264" y="78324"/>
                  </a:lnTo>
                  <a:lnTo>
                    <a:pt x="79116" y="75248"/>
                  </a:lnTo>
                  <a:lnTo>
                    <a:pt x="86853" y="69688"/>
                  </a:lnTo>
                  <a:lnTo>
                    <a:pt x="93181" y="62472"/>
                  </a:lnTo>
                  <a:lnTo>
                    <a:pt x="96230" y="54152"/>
                  </a:lnTo>
                  <a:lnTo>
                    <a:pt x="96498" y="35548"/>
                  </a:lnTo>
                  <a:lnTo>
                    <a:pt x="89598" y="18701"/>
                  </a:lnTo>
                  <a:lnTo>
                    <a:pt x="84483" y="10933"/>
                  </a:lnTo>
                  <a:lnTo>
                    <a:pt x="76393" y="5754"/>
                  </a:lnTo>
                  <a:lnTo>
                    <a:pt x="54926" y="0"/>
                  </a:lnTo>
                  <a:lnTo>
                    <a:pt x="44991" y="1976"/>
                  </a:lnTo>
                  <a:lnTo>
                    <a:pt x="27712" y="13529"/>
                  </a:lnTo>
                  <a:lnTo>
                    <a:pt x="4830" y="39764"/>
                  </a:lnTo>
                  <a:lnTo>
                    <a:pt x="1064" y="49542"/>
                  </a:lnTo>
                  <a:lnTo>
                    <a:pt x="0" y="69764"/>
                  </a:lnTo>
                  <a:lnTo>
                    <a:pt x="11932" y="124947"/>
                  </a:lnTo>
                  <a:lnTo>
                    <a:pt x="19648" y="148901"/>
                  </a:lnTo>
                  <a:lnTo>
                    <a:pt x="30876" y="167346"/>
                  </a:lnTo>
                  <a:lnTo>
                    <a:pt x="39486" y="173201"/>
                  </a:lnTo>
                  <a:lnTo>
                    <a:pt x="61530" y="179706"/>
                  </a:lnTo>
                  <a:lnTo>
                    <a:pt x="94659" y="177779"/>
                  </a:lnTo>
                  <a:lnTo>
                    <a:pt x="137423" y="1638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117679" y="1526632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6"/>
                  </a:lnTo>
                  <a:lnTo>
                    <a:pt x="15683" y="227114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33450" y="1652974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20368" y="10528"/>
                  </a:lnTo>
                  <a:lnTo>
                    <a:pt x="60129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233492" y="1463461"/>
              <a:ext cx="326385" cy="376273"/>
            </a:xfrm>
            <a:custGeom>
              <a:avLst/>
              <a:gdLst/>
              <a:ahLst/>
              <a:cxnLst/>
              <a:rect l="0" t="0" r="0" b="0"/>
              <a:pathLst>
                <a:path w="326385" h="376273">
                  <a:moveTo>
                    <a:pt x="0" y="0"/>
                  </a:moveTo>
                  <a:lnTo>
                    <a:pt x="3119" y="54144"/>
                  </a:lnTo>
                  <a:lnTo>
                    <a:pt x="11453" y="101440"/>
                  </a:lnTo>
                  <a:lnTo>
                    <a:pt x="24749" y="163537"/>
                  </a:lnTo>
                  <a:lnTo>
                    <a:pt x="30235" y="226409"/>
                  </a:lnTo>
                  <a:lnTo>
                    <a:pt x="34438" y="288914"/>
                  </a:lnTo>
                  <a:lnTo>
                    <a:pt x="36997" y="301404"/>
                  </a:lnTo>
                  <a:lnTo>
                    <a:pt x="38703" y="305051"/>
                  </a:lnTo>
                  <a:lnTo>
                    <a:pt x="39840" y="302803"/>
                  </a:lnTo>
                  <a:lnTo>
                    <a:pt x="45034" y="243204"/>
                  </a:lnTo>
                  <a:lnTo>
                    <a:pt x="47570" y="232326"/>
                  </a:lnTo>
                  <a:lnTo>
                    <a:pt x="53941" y="225074"/>
                  </a:lnTo>
                  <a:lnTo>
                    <a:pt x="73497" y="217016"/>
                  </a:lnTo>
                  <a:lnTo>
                    <a:pt x="81753" y="219547"/>
                  </a:lnTo>
                  <a:lnTo>
                    <a:pt x="88428" y="225913"/>
                  </a:lnTo>
                  <a:lnTo>
                    <a:pt x="107544" y="264163"/>
                  </a:lnTo>
                  <a:lnTo>
                    <a:pt x="117844" y="324313"/>
                  </a:lnTo>
                  <a:lnTo>
                    <a:pt x="120677" y="335532"/>
                  </a:lnTo>
                  <a:lnTo>
                    <a:pt x="123736" y="338331"/>
                  </a:lnTo>
                  <a:lnTo>
                    <a:pt x="126944" y="335518"/>
                  </a:lnTo>
                  <a:lnTo>
                    <a:pt x="158905" y="286342"/>
                  </a:lnTo>
                  <a:lnTo>
                    <a:pt x="173570" y="272322"/>
                  </a:lnTo>
                  <a:lnTo>
                    <a:pt x="229736" y="236581"/>
                  </a:lnTo>
                  <a:lnTo>
                    <a:pt x="241705" y="218621"/>
                  </a:lnTo>
                  <a:lnTo>
                    <a:pt x="244686" y="198940"/>
                  </a:lnTo>
                  <a:lnTo>
                    <a:pt x="243842" y="188779"/>
                  </a:lnTo>
                  <a:lnTo>
                    <a:pt x="239770" y="180835"/>
                  </a:lnTo>
                  <a:lnTo>
                    <a:pt x="225887" y="168888"/>
                  </a:lnTo>
                  <a:lnTo>
                    <a:pt x="217272" y="167574"/>
                  </a:lnTo>
                  <a:lnTo>
                    <a:pt x="198341" y="172353"/>
                  </a:lnTo>
                  <a:lnTo>
                    <a:pt x="190719" y="179243"/>
                  </a:lnTo>
                  <a:lnTo>
                    <a:pt x="179131" y="199376"/>
                  </a:lnTo>
                  <a:lnTo>
                    <a:pt x="171619" y="237019"/>
                  </a:lnTo>
                  <a:lnTo>
                    <a:pt x="177487" y="283255"/>
                  </a:lnTo>
                  <a:lnTo>
                    <a:pt x="187769" y="314384"/>
                  </a:lnTo>
                  <a:lnTo>
                    <a:pt x="218283" y="353803"/>
                  </a:lnTo>
                  <a:lnTo>
                    <a:pt x="244441" y="369733"/>
                  </a:lnTo>
                  <a:lnTo>
                    <a:pt x="280007" y="376272"/>
                  </a:lnTo>
                  <a:lnTo>
                    <a:pt x="32638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24365" y="1965822"/>
              <a:ext cx="155200" cy="359146"/>
            </a:xfrm>
            <a:custGeom>
              <a:avLst/>
              <a:gdLst/>
              <a:ahLst/>
              <a:cxnLst/>
              <a:rect l="0" t="0" r="0" b="0"/>
              <a:pathLst>
                <a:path w="155200" h="359146">
                  <a:moveTo>
                    <a:pt x="113085" y="266219"/>
                  </a:moveTo>
                  <a:lnTo>
                    <a:pt x="103510" y="242173"/>
                  </a:lnTo>
                  <a:lnTo>
                    <a:pt x="92842" y="227846"/>
                  </a:lnTo>
                  <a:lnTo>
                    <a:pt x="68093" y="212215"/>
                  </a:lnTo>
                  <a:lnTo>
                    <a:pt x="59694" y="211499"/>
                  </a:lnTo>
                  <a:lnTo>
                    <a:pt x="44122" y="216943"/>
                  </a:lnTo>
                  <a:lnTo>
                    <a:pt x="22202" y="238750"/>
                  </a:lnTo>
                  <a:lnTo>
                    <a:pt x="6478" y="273028"/>
                  </a:lnTo>
                  <a:lnTo>
                    <a:pt x="0" y="312820"/>
                  </a:lnTo>
                  <a:lnTo>
                    <a:pt x="3669" y="348657"/>
                  </a:lnTo>
                  <a:lnTo>
                    <a:pt x="9726" y="355103"/>
                  </a:lnTo>
                  <a:lnTo>
                    <a:pt x="18443" y="358230"/>
                  </a:lnTo>
                  <a:lnTo>
                    <a:pt x="28933" y="359145"/>
                  </a:lnTo>
                  <a:lnTo>
                    <a:pt x="38267" y="356246"/>
                  </a:lnTo>
                  <a:lnTo>
                    <a:pt x="77381" y="322442"/>
                  </a:lnTo>
                  <a:lnTo>
                    <a:pt x="110986" y="260020"/>
                  </a:lnTo>
                  <a:lnTo>
                    <a:pt x="128355" y="198791"/>
                  </a:lnTo>
                  <a:lnTo>
                    <a:pt x="133000" y="137303"/>
                  </a:lnTo>
                  <a:lnTo>
                    <a:pt x="128327" y="74768"/>
                  </a:lnTo>
                  <a:lnTo>
                    <a:pt x="112782" y="14666"/>
                  </a:lnTo>
                  <a:lnTo>
                    <a:pt x="109374" y="3761"/>
                  </a:lnTo>
                  <a:lnTo>
                    <a:pt x="105932" y="0"/>
                  </a:lnTo>
                  <a:lnTo>
                    <a:pt x="102467" y="1002"/>
                  </a:lnTo>
                  <a:lnTo>
                    <a:pt x="98987" y="5180"/>
                  </a:lnTo>
                  <a:lnTo>
                    <a:pt x="93403" y="52742"/>
                  </a:lnTo>
                  <a:lnTo>
                    <a:pt x="95419" y="108411"/>
                  </a:lnTo>
                  <a:lnTo>
                    <a:pt x="101147" y="170056"/>
                  </a:lnTo>
                  <a:lnTo>
                    <a:pt x="110684" y="230153"/>
                  </a:lnTo>
                  <a:lnTo>
                    <a:pt x="126952" y="283965"/>
                  </a:lnTo>
                  <a:lnTo>
                    <a:pt x="155199" y="3399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92921" y="2125307"/>
              <a:ext cx="112986" cy="180435"/>
            </a:xfrm>
            <a:custGeom>
              <a:avLst/>
              <a:gdLst/>
              <a:ahLst/>
              <a:cxnLst/>
              <a:rect l="0" t="0" r="0" b="0"/>
              <a:pathLst>
                <a:path w="112986" h="180435">
                  <a:moveTo>
                    <a:pt x="18229" y="96206"/>
                  </a:moveTo>
                  <a:lnTo>
                    <a:pt x="36209" y="80564"/>
                  </a:lnTo>
                  <a:lnTo>
                    <a:pt x="82381" y="55773"/>
                  </a:lnTo>
                  <a:lnTo>
                    <a:pt x="87903" y="47023"/>
                  </a:lnTo>
                  <a:lnTo>
                    <a:pt x="90919" y="24824"/>
                  </a:lnTo>
                  <a:lnTo>
                    <a:pt x="87746" y="15862"/>
                  </a:lnTo>
                  <a:lnTo>
                    <a:pt x="74862" y="2786"/>
                  </a:lnTo>
                  <a:lnTo>
                    <a:pt x="66513" y="0"/>
                  </a:lnTo>
                  <a:lnTo>
                    <a:pt x="47877" y="25"/>
                  </a:lnTo>
                  <a:lnTo>
                    <a:pt x="31016" y="10175"/>
                  </a:lnTo>
                  <a:lnTo>
                    <a:pt x="16893" y="26384"/>
                  </a:lnTo>
                  <a:lnTo>
                    <a:pt x="6717" y="45287"/>
                  </a:lnTo>
                  <a:lnTo>
                    <a:pt x="0" y="81249"/>
                  </a:lnTo>
                  <a:lnTo>
                    <a:pt x="4668" y="104766"/>
                  </a:lnTo>
                  <a:lnTo>
                    <a:pt x="20450" y="134617"/>
                  </a:lnTo>
                  <a:lnTo>
                    <a:pt x="34424" y="149542"/>
                  </a:lnTo>
                  <a:lnTo>
                    <a:pt x="82146" y="172582"/>
                  </a:lnTo>
                  <a:lnTo>
                    <a:pt x="112985" y="1804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29756" y="2145040"/>
              <a:ext cx="81436" cy="139644"/>
            </a:xfrm>
            <a:custGeom>
              <a:avLst/>
              <a:gdLst/>
              <a:ahLst/>
              <a:cxnLst/>
              <a:rect l="0" t="0" r="0" b="0"/>
              <a:pathLst>
                <a:path w="81436" h="139644">
                  <a:moveTo>
                    <a:pt x="81435" y="13302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1"/>
                  </a:lnTo>
                  <a:lnTo>
                    <a:pt x="30441" y="8118"/>
                  </a:lnTo>
                  <a:lnTo>
                    <a:pt x="22872" y="13355"/>
                  </a:lnTo>
                  <a:lnTo>
                    <a:pt x="11344" y="28533"/>
                  </a:lnTo>
                  <a:lnTo>
                    <a:pt x="3490" y="48147"/>
                  </a:lnTo>
                  <a:lnTo>
                    <a:pt x="0" y="72462"/>
                  </a:lnTo>
                  <a:lnTo>
                    <a:pt x="4687" y="92628"/>
                  </a:lnTo>
                  <a:lnTo>
                    <a:pt x="15740" y="109389"/>
                  </a:lnTo>
                  <a:lnTo>
                    <a:pt x="32350" y="124637"/>
                  </a:lnTo>
                  <a:lnTo>
                    <a:pt x="48311" y="132974"/>
                  </a:lnTo>
                  <a:lnTo>
                    <a:pt x="70907" y="139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58245" y="2168870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4" y="93975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32248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37533" y="2149297"/>
              <a:ext cx="210571" cy="135387"/>
            </a:xfrm>
            <a:custGeom>
              <a:avLst/>
              <a:gdLst/>
              <a:ahLst/>
              <a:cxnLst/>
              <a:rect l="0" t="0" r="0" b="0"/>
              <a:pathLst>
                <a:path w="210571" h="135387">
                  <a:moveTo>
                    <a:pt x="0" y="40630"/>
                  </a:moveTo>
                  <a:lnTo>
                    <a:pt x="0" y="62987"/>
                  </a:lnTo>
                  <a:lnTo>
                    <a:pt x="11179" y="93657"/>
                  </a:lnTo>
                  <a:lnTo>
                    <a:pt x="13302" y="97039"/>
                  </a:lnTo>
                  <a:lnTo>
                    <a:pt x="13547" y="95783"/>
                  </a:lnTo>
                  <a:lnTo>
                    <a:pt x="10794" y="38078"/>
                  </a:lnTo>
                  <a:lnTo>
                    <a:pt x="10706" y="24890"/>
                  </a:lnTo>
                  <a:lnTo>
                    <a:pt x="14156" y="14929"/>
                  </a:lnTo>
                  <a:lnTo>
                    <a:pt x="27349" y="741"/>
                  </a:lnTo>
                  <a:lnTo>
                    <a:pt x="34610" y="0"/>
                  </a:lnTo>
                  <a:lnTo>
                    <a:pt x="41791" y="3015"/>
                  </a:lnTo>
                  <a:lnTo>
                    <a:pt x="63076" y="24025"/>
                  </a:lnTo>
                  <a:lnTo>
                    <a:pt x="81080" y="52478"/>
                  </a:lnTo>
                  <a:lnTo>
                    <a:pt x="85639" y="62567"/>
                  </a:lnTo>
                  <a:lnTo>
                    <a:pt x="89848" y="65783"/>
                  </a:lnTo>
                  <a:lnTo>
                    <a:pt x="93824" y="64418"/>
                  </a:lnTo>
                  <a:lnTo>
                    <a:pt x="101361" y="53542"/>
                  </a:lnTo>
                  <a:lnTo>
                    <a:pt x="108610" y="37010"/>
                  </a:lnTo>
                  <a:lnTo>
                    <a:pt x="121971" y="24203"/>
                  </a:lnTo>
                  <a:lnTo>
                    <a:pt x="130447" y="19150"/>
                  </a:lnTo>
                  <a:lnTo>
                    <a:pt x="149223" y="16656"/>
                  </a:lnTo>
                  <a:lnTo>
                    <a:pt x="159144" y="17628"/>
                  </a:lnTo>
                  <a:lnTo>
                    <a:pt x="166927" y="21786"/>
                  </a:lnTo>
                  <a:lnTo>
                    <a:pt x="178695" y="35764"/>
                  </a:lnTo>
                  <a:lnTo>
                    <a:pt x="191897" y="63365"/>
                  </a:lnTo>
                  <a:lnTo>
                    <a:pt x="202089" y="116645"/>
                  </a:lnTo>
                  <a:lnTo>
                    <a:pt x="210570" y="1353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75741" y="2167768"/>
              <a:ext cx="130291" cy="127445"/>
            </a:xfrm>
            <a:custGeom>
              <a:avLst/>
              <a:gdLst/>
              <a:ahLst/>
              <a:cxnLst/>
              <a:rect l="0" t="0" r="0" b="0"/>
              <a:pathLst>
                <a:path w="130291" h="127445">
                  <a:moveTo>
                    <a:pt x="77647" y="64273"/>
                  </a:moveTo>
                  <a:lnTo>
                    <a:pt x="83236" y="47505"/>
                  </a:lnTo>
                  <a:lnTo>
                    <a:pt x="82861" y="29915"/>
                  </a:lnTo>
                  <a:lnTo>
                    <a:pt x="81123" y="20310"/>
                  </a:lnTo>
                  <a:lnTo>
                    <a:pt x="76455" y="12738"/>
                  </a:lnTo>
                  <a:lnTo>
                    <a:pt x="61910" y="1204"/>
                  </a:lnTo>
                  <a:lnTo>
                    <a:pt x="53118" y="0"/>
                  </a:lnTo>
                  <a:lnTo>
                    <a:pt x="33990" y="4902"/>
                  </a:lnTo>
                  <a:lnTo>
                    <a:pt x="26315" y="11824"/>
                  </a:lnTo>
                  <a:lnTo>
                    <a:pt x="5593" y="53436"/>
                  </a:lnTo>
                  <a:lnTo>
                    <a:pt x="0" y="74664"/>
                  </a:lnTo>
                  <a:lnTo>
                    <a:pt x="1413" y="95798"/>
                  </a:lnTo>
                  <a:lnTo>
                    <a:pt x="5767" y="104007"/>
                  </a:lnTo>
                  <a:lnTo>
                    <a:pt x="19965" y="116248"/>
                  </a:lnTo>
                  <a:lnTo>
                    <a:pt x="27494" y="117640"/>
                  </a:lnTo>
                  <a:lnTo>
                    <a:pt x="34853" y="116229"/>
                  </a:lnTo>
                  <a:lnTo>
                    <a:pt x="42099" y="112948"/>
                  </a:lnTo>
                  <a:lnTo>
                    <a:pt x="53269" y="99944"/>
                  </a:lnTo>
                  <a:lnTo>
                    <a:pt x="69972" y="63001"/>
                  </a:lnTo>
                  <a:lnTo>
                    <a:pt x="73700" y="59915"/>
                  </a:lnTo>
                  <a:lnTo>
                    <a:pt x="77355" y="61368"/>
                  </a:lnTo>
                  <a:lnTo>
                    <a:pt x="84536" y="72341"/>
                  </a:lnTo>
                  <a:lnTo>
                    <a:pt x="101798" y="104861"/>
                  </a:lnTo>
                  <a:lnTo>
                    <a:pt x="112947" y="117407"/>
                  </a:lnTo>
                  <a:lnTo>
                    <a:pt x="130290" y="127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49446" y="2063585"/>
              <a:ext cx="19757" cy="242157"/>
            </a:xfrm>
            <a:custGeom>
              <a:avLst/>
              <a:gdLst/>
              <a:ahLst/>
              <a:cxnLst/>
              <a:rect l="0" t="0" r="0" b="0"/>
              <a:pathLst>
                <a:path w="19757" h="242157">
                  <a:moveTo>
                    <a:pt x="19756" y="0"/>
                  </a:moveTo>
                  <a:lnTo>
                    <a:pt x="5284" y="34792"/>
                  </a:lnTo>
                  <a:lnTo>
                    <a:pt x="0" y="93657"/>
                  </a:lnTo>
                  <a:lnTo>
                    <a:pt x="4545" y="150691"/>
                  </a:lnTo>
                  <a:lnTo>
                    <a:pt x="8302" y="204678"/>
                  </a:lnTo>
                  <a:lnTo>
                    <a:pt x="9227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16297" y="2112594"/>
              <a:ext cx="114722" cy="306031"/>
            </a:xfrm>
            <a:custGeom>
              <a:avLst/>
              <a:gdLst/>
              <a:ahLst/>
              <a:cxnLst/>
              <a:rect l="0" t="0" r="0" b="0"/>
              <a:pathLst>
                <a:path w="114722" h="306031">
                  <a:moveTo>
                    <a:pt x="5589" y="119447"/>
                  </a:moveTo>
                  <a:lnTo>
                    <a:pt x="0" y="136215"/>
                  </a:lnTo>
                  <a:lnTo>
                    <a:pt x="4044" y="194892"/>
                  </a:lnTo>
                  <a:lnTo>
                    <a:pt x="10873" y="249643"/>
                  </a:lnTo>
                  <a:lnTo>
                    <a:pt x="13912" y="304566"/>
                  </a:lnTo>
                  <a:lnTo>
                    <a:pt x="12307" y="306030"/>
                  </a:lnTo>
                  <a:lnTo>
                    <a:pt x="10068" y="303497"/>
                  </a:lnTo>
                  <a:lnTo>
                    <a:pt x="6179" y="250168"/>
                  </a:lnTo>
                  <a:lnTo>
                    <a:pt x="5705" y="190502"/>
                  </a:lnTo>
                  <a:lnTo>
                    <a:pt x="5623" y="142190"/>
                  </a:lnTo>
                  <a:lnTo>
                    <a:pt x="6765" y="81869"/>
                  </a:lnTo>
                  <a:lnTo>
                    <a:pt x="17043" y="28013"/>
                  </a:lnTo>
                  <a:lnTo>
                    <a:pt x="20244" y="16377"/>
                  </a:lnTo>
                  <a:lnTo>
                    <a:pt x="27057" y="8620"/>
                  </a:lnTo>
                  <a:lnTo>
                    <a:pt x="47106" y="0"/>
                  </a:lnTo>
                  <a:lnTo>
                    <a:pt x="68494" y="2409"/>
                  </a:lnTo>
                  <a:lnTo>
                    <a:pt x="79111" y="6327"/>
                  </a:lnTo>
                  <a:lnTo>
                    <a:pt x="87359" y="13618"/>
                  </a:lnTo>
                  <a:lnTo>
                    <a:pt x="109002" y="55822"/>
                  </a:lnTo>
                  <a:lnTo>
                    <a:pt x="114721" y="77131"/>
                  </a:lnTo>
                  <a:lnTo>
                    <a:pt x="113364" y="98300"/>
                  </a:lnTo>
                  <a:lnTo>
                    <a:pt x="109024" y="106519"/>
                  </a:lnTo>
                  <a:lnTo>
                    <a:pt x="94844" y="118770"/>
                  </a:lnTo>
                  <a:lnTo>
                    <a:pt x="58231" y="1405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65278" y="2137285"/>
              <a:ext cx="105932" cy="151718"/>
            </a:xfrm>
            <a:custGeom>
              <a:avLst/>
              <a:gdLst/>
              <a:ahLst/>
              <a:cxnLst/>
              <a:rect l="0" t="0" r="0" b="0"/>
              <a:pathLst>
                <a:path w="105932" h="151718">
                  <a:moveTo>
                    <a:pt x="67177" y="21057"/>
                  </a:moveTo>
                  <a:lnTo>
                    <a:pt x="50410" y="15467"/>
                  </a:lnTo>
                  <a:lnTo>
                    <a:pt x="43131" y="16161"/>
                  </a:lnTo>
                  <a:lnTo>
                    <a:pt x="28804" y="23170"/>
                  </a:lnTo>
                  <a:lnTo>
                    <a:pt x="17757" y="37204"/>
                  </a:lnTo>
                  <a:lnTo>
                    <a:pt x="1133" y="74809"/>
                  </a:lnTo>
                  <a:lnTo>
                    <a:pt x="0" y="95249"/>
                  </a:lnTo>
                  <a:lnTo>
                    <a:pt x="4565" y="116032"/>
                  </a:lnTo>
                  <a:lnTo>
                    <a:pt x="14394" y="136967"/>
                  </a:lnTo>
                  <a:lnTo>
                    <a:pt x="22630" y="143954"/>
                  </a:lnTo>
                  <a:lnTo>
                    <a:pt x="44259" y="151717"/>
                  </a:lnTo>
                  <a:lnTo>
                    <a:pt x="66350" y="148928"/>
                  </a:lnTo>
                  <a:lnTo>
                    <a:pt x="77154" y="144909"/>
                  </a:lnTo>
                  <a:lnTo>
                    <a:pt x="92279" y="131084"/>
                  </a:lnTo>
                  <a:lnTo>
                    <a:pt x="97950" y="122484"/>
                  </a:lnTo>
                  <a:lnTo>
                    <a:pt x="105931" y="88024"/>
                  </a:lnTo>
                  <a:lnTo>
                    <a:pt x="101559" y="64858"/>
                  </a:lnTo>
                  <a:lnTo>
                    <a:pt x="80414" y="14260"/>
                  </a:lnTo>
                  <a:lnTo>
                    <a:pt x="566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48269" y="2200455"/>
              <a:ext cx="1" cy="105287"/>
            </a:xfrm>
            <a:custGeom>
              <a:avLst/>
              <a:gdLst/>
              <a:ahLst/>
              <a:cxnLst/>
              <a:rect l="0" t="0" r="0" b="0"/>
              <a:pathLst>
                <a:path w="1" h="105287">
                  <a:moveTo>
                    <a:pt x="0" y="0"/>
                  </a:moveTo>
                  <a:lnTo>
                    <a:pt x="0" y="58617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27212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13789" y="2157831"/>
              <a:ext cx="123994" cy="126853"/>
            </a:xfrm>
            <a:custGeom>
              <a:avLst/>
              <a:gdLst/>
              <a:ahLst/>
              <a:cxnLst/>
              <a:rect l="0" t="0" r="0" b="0"/>
              <a:pathLst>
                <a:path w="123994" h="126853">
                  <a:moveTo>
                    <a:pt x="8180" y="63682"/>
                  </a:moveTo>
                  <a:lnTo>
                    <a:pt x="11299" y="106373"/>
                  </a:lnTo>
                  <a:lnTo>
                    <a:pt x="14246" y="120090"/>
                  </a:lnTo>
                  <a:lnTo>
                    <a:pt x="11655" y="114488"/>
                  </a:lnTo>
                  <a:lnTo>
                    <a:pt x="1631" y="81126"/>
                  </a:lnTo>
                  <a:lnTo>
                    <a:pt x="0" y="45194"/>
                  </a:lnTo>
                  <a:lnTo>
                    <a:pt x="3764" y="22709"/>
                  </a:lnTo>
                  <a:lnTo>
                    <a:pt x="8746" y="14140"/>
                  </a:lnTo>
                  <a:lnTo>
                    <a:pt x="23639" y="1499"/>
                  </a:lnTo>
                  <a:lnTo>
                    <a:pt x="32524" y="0"/>
                  </a:lnTo>
                  <a:lnTo>
                    <a:pt x="51755" y="4573"/>
                  </a:lnTo>
                  <a:lnTo>
                    <a:pt x="68880" y="17524"/>
                  </a:lnTo>
                  <a:lnTo>
                    <a:pt x="83121" y="34978"/>
                  </a:lnTo>
                  <a:lnTo>
                    <a:pt x="109448" y="94350"/>
                  </a:lnTo>
                  <a:lnTo>
                    <a:pt x="123993" y="1268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82091" y="1968829"/>
              <a:ext cx="18863" cy="284270"/>
            </a:xfrm>
            <a:custGeom>
              <a:avLst/>
              <a:gdLst/>
              <a:ahLst/>
              <a:cxnLst/>
              <a:rect l="0" t="0" r="0" b="0"/>
              <a:pathLst>
                <a:path w="18863" h="284270">
                  <a:moveTo>
                    <a:pt x="8334" y="0"/>
                  </a:moveTo>
                  <a:lnTo>
                    <a:pt x="0" y="37477"/>
                  </a:lnTo>
                  <a:lnTo>
                    <a:pt x="3828" y="94490"/>
                  </a:lnTo>
                  <a:lnTo>
                    <a:pt x="6999" y="144850"/>
                  </a:lnTo>
                  <a:lnTo>
                    <a:pt x="13527" y="196816"/>
                  </a:lnTo>
                  <a:lnTo>
                    <a:pt x="17808" y="254863"/>
                  </a:lnTo>
                  <a:lnTo>
                    <a:pt x="18862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95668" y="209517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51428" y="7235"/>
                  </a:lnTo>
                  <a:lnTo>
                    <a:pt x="92086" y="9878"/>
                  </a:lnTo>
                  <a:lnTo>
                    <a:pt x="29629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56785" y="1979357"/>
              <a:ext cx="246996" cy="386384"/>
            </a:xfrm>
            <a:custGeom>
              <a:avLst/>
              <a:gdLst/>
              <a:ahLst/>
              <a:cxnLst/>
              <a:rect l="0" t="0" r="0" b="0"/>
              <a:pathLst>
                <a:path w="246996" h="386384">
                  <a:moveTo>
                    <a:pt x="96894" y="0"/>
                  </a:moveTo>
                  <a:lnTo>
                    <a:pt x="87318" y="24047"/>
                  </a:lnTo>
                  <a:lnTo>
                    <a:pt x="50738" y="82276"/>
                  </a:lnTo>
                  <a:lnTo>
                    <a:pt x="16105" y="131024"/>
                  </a:lnTo>
                  <a:lnTo>
                    <a:pt x="10279" y="132973"/>
                  </a:lnTo>
                  <a:lnTo>
                    <a:pt x="5225" y="130763"/>
                  </a:lnTo>
                  <a:lnTo>
                    <a:pt x="686" y="125780"/>
                  </a:lnTo>
                  <a:lnTo>
                    <a:pt x="0" y="118948"/>
                  </a:lnTo>
                  <a:lnTo>
                    <a:pt x="16125" y="72726"/>
                  </a:lnTo>
                  <a:lnTo>
                    <a:pt x="38609" y="39799"/>
                  </a:lnTo>
                  <a:lnTo>
                    <a:pt x="51882" y="25097"/>
                  </a:lnTo>
                  <a:lnTo>
                    <a:pt x="71819" y="17004"/>
                  </a:lnTo>
                  <a:lnTo>
                    <a:pt x="95108" y="14576"/>
                  </a:lnTo>
                  <a:lnTo>
                    <a:pt x="117157" y="17397"/>
                  </a:lnTo>
                  <a:lnTo>
                    <a:pt x="135535" y="28789"/>
                  </a:lnTo>
                  <a:lnTo>
                    <a:pt x="143712" y="36740"/>
                  </a:lnTo>
                  <a:lnTo>
                    <a:pt x="152796" y="58053"/>
                  </a:lnTo>
                  <a:lnTo>
                    <a:pt x="155664" y="83123"/>
                  </a:lnTo>
                  <a:lnTo>
                    <a:pt x="144985" y="145636"/>
                  </a:lnTo>
                  <a:lnTo>
                    <a:pt x="129600" y="172873"/>
                  </a:lnTo>
                  <a:lnTo>
                    <a:pt x="113769" y="185237"/>
                  </a:lnTo>
                  <a:lnTo>
                    <a:pt x="104635" y="190172"/>
                  </a:lnTo>
                  <a:lnTo>
                    <a:pt x="99714" y="188782"/>
                  </a:lnTo>
                  <a:lnTo>
                    <a:pt x="97604" y="183177"/>
                  </a:lnTo>
                  <a:lnTo>
                    <a:pt x="97368" y="174760"/>
                  </a:lnTo>
                  <a:lnTo>
                    <a:pt x="103059" y="169150"/>
                  </a:lnTo>
                  <a:lnTo>
                    <a:pt x="124980" y="162915"/>
                  </a:lnTo>
                  <a:lnTo>
                    <a:pt x="147980" y="166383"/>
                  </a:lnTo>
                  <a:lnTo>
                    <a:pt x="191343" y="187674"/>
                  </a:lnTo>
                  <a:lnTo>
                    <a:pt x="217555" y="213145"/>
                  </a:lnTo>
                  <a:lnTo>
                    <a:pt x="234551" y="242918"/>
                  </a:lnTo>
                  <a:lnTo>
                    <a:pt x="246995" y="279556"/>
                  </a:lnTo>
                  <a:lnTo>
                    <a:pt x="246913" y="325637"/>
                  </a:lnTo>
                  <a:lnTo>
                    <a:pt x="236099" y="349838"/>
                  </a:lnTo>
                  <a:lnTo>
                    <a:pt x="219594" y="367223"/>
                  </a:lnTo>
                  <a:lnTo>
                    <a:pt x="200560" y="378850"/>
                  </a:lnTo>
                  <a:lnTo>
                    <a:pt x="164524" y="386383"/>
                  </a:lnTo>
                  <a:lnTo>
                    <a:pt x="109256" y="380522"/>
                  </a:lnTo>
                  <a:lnTo>
                    <a:pt x="49466" y="368100"/>
                  </a:lnTo>
                  <a:lnTo>
                    <a:pt x="20450" y="357851"/>
                  </a:lnTo>
                  <a:lnTo>
                    <a:pt x="2137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58541" y="2211445"/>
              <a:ext cx="128595" cy="367109"/>
            </a:xfrm>
            <a:custGeom>
              <a:avLst/>
              <a:gdLst/>
              <a:ahLst/>
              <a:cxnLst/>
              <a:rect l="0" t="0" r="0" b="0"/>
              <a:pathLst>
                <a:path w="128595" h="367109">
                  <a:moveTo>
                    <a:pt x="5749" y="115353"/>
                  </a:moveTo>
                  <a:lnTo>
                    <a:pt x="14082" y="172617"/>
                  </a:lnTo>
                  <a:lnTo>
                    <a:pt x="21433" y="227919"/>
                  </a:lnTo>
                  <a:lnTo>
                    <a:pt x="26914" y="288280"/>
                  </a:lnTo>
                  <a:lnTo>
                    <a:pt x="34929" y="346476"/>
                  </a:lnTo>
                  <a:lnTo>
                    <a:pt x="35096" y="366643"/>
                  </a:lnTo>
                  <a:lnTo>
                    <a:pt x="33502" y="367108"/>
                  </a:lnTo>
                  <a:lnTo>
                    <a:pt x="31270" y="363908"/>
                  </a:lnTo>
                  <a:lnTo>
                    <a:pt x="24274" y="312539"/>
                  </a:lnTo>
                  <a:lnTo>
                    <a:pt x="17857" y="253089"/>
                  </a:lnTo>
                  <a:lnTo>
                    <a:pt x="9354" y="199491"/>
                  </a:lnTo>
                  <a:lnTo>
                    <a:pt x="3341" y="138125"/>
                  </a:lnTo>
                  <a:lnTo>
                    <a:pt x="0" y="109096"/>
                  </a:lnTo>
                  <a:lnTo>
                    <a:pt x="7386" y="52332"/>
                  </a:lnTo>
                  <a:lnTo>
                    <a:pt x="14666" y="26512"/>
                  </a:lnTo>
                  <a:lnTo>
                    <a:pt x="25699" y="7238"/>
                  </a:lnTo>
                  <a:lnTo>
                    <a:pt x="35427" y="2332"/>
                  </a:lnTo>
                  <a:lnTo>
                    <a:pt x="61833" y="0"/>
                  </a:lnTo>
                  <a:lnTo>
                    <a:pt x="86827" y="5983"/>
                  </a:lnTo>
                  <a:lnTo>
                    <a:pt x="98405" y="10854"/>
                  </a:lnTo>
                  <a:lnTo>
                    <a:pt x="114390" y="25625"/>
                  </a:lnTo>
                  <a:lnTo>
                    <a:pt x="120290" y="34477"/>
                  </a:lnTo>
                  <a:lnTo>
                    <a:pt x="128594" y="69293"/>
                  </a:lnTo>
                  <a:lnTo>
                    <a:pt x="124298" y="92542"/>
                  </a:lnTo>
                  <a:lnTo>
                    <a:pt x="119877" y="103655"/>
                  </a:lnTo>
                  <a:lnTo>
                    <a:pt x="105605" y="119122"/>
                  </a:lnTo>
                  <a:lnTo>
                    <a:pt x="96886" y="124885"/>
                  </a:lnTo>
                  <a:lnTo>
                    <a:pt x="62258" y="132995"/>
                  </a:lnTo>
                  <a:lnTo>
                    <a:pt x="45292" y="131772"/>
                  </a:lnTo>
                  <a:lnTo>
                    <a:pt x="26806" y="125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46567" y="1979357"/>
              <a:ext cx="49351" cy="368498"/>
            </a:xfrm>
            <a:custGeom>
              <a:avLst/>
              <a:gdLst/>
              <a:ahLst/>
              <a:cxnLst/>
              <a:rect l="0" t="0" r="0" b="0"/>
              <a:pathLst>
                <a:path w="49351" h="368498">
                  <a:moveTo>
                    <a:pt x="7236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8353" y="137113"/>
                  </a:lnTo>
                  <a:lnTo>
                    <a:pt x="18095" y="190755"/>
                  </a:lnTo>
                  <a:lnTo>
                    <a:pt x="31868" y="251499"/>
                  </a:lnTo>
                  <a:lnTo>
                    <a:pt x="37448" y="311418"/>
                  </a:lnTo>
                  <a:lnTo>
                    <a:pt x="39584" y="349505"/>
                  </a:lnTo>
                  <a:lnTo>
                    <a:pt x="41670" y="355836"/>
                  </a:lnTo>
                  <a:lnTo>
                    <a:pt x="4935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44766" y="2168025"/>
              <a:ext cx="161722" cy="169336"/>
            </a:xfrm>
            <a:custGeom>
              <a:avLst/>
              <a:gdLst/>
              <a:ahLst/>
              <a:cxnLst/>
              <a:rect l="0" t="0" r="0" b="0"/>
              <a:pathLst>
                <a:path w="161722" h="169336">
                  <a:moveTo>
                    <a:pt x="88021" y="95601"/>
                  </a:moveTo>
                  <a:lnTo>
                    <a:pt x="93610" y="78834"/>
                  </a:lnTo>
                  <a:lnTo>
                    <a:pt x="93235" y="61243"/>
                  </a:lnTo>
                  <a:lnTo>
                    <a:pt x="83462" y="21354"/>
                  </a:lnTo>
                  <a:lnTo>
                    <a:pt x="77963" y="13348"/>
                  </a:lnTo>
                  <a:lnTo>
                    <a:pt x="62494" y="1333"/>
                  </a:lnTo>
                  <a:lnTo>
                    <a:pt x="53456" y="0"/>
                  </a:lnTo>
                  <a:lnTo>
                    <a:pt x="34054" y="4759"/>
                  </a:lnTo>
                  <a:lnTo>
                    <a:pt x="26307" y="11643"/>
                  </a:lnTo>
                  <a:lnTo>
                    <a:pt x="5467" y="53194"/>
                  </a:lnTo>
                  <a:lnTo>
                    <a:pt x="1400" y="63820"/>
                  </a:lnTo>
                  <a:lnTo>
                    <a:pt x="0" y="88106"/>
                  </a:lnTo>
                  <a:lnTo>
                    <a:pt x="8633" y="136235"/>
                  </a:lnTo>
                  <a:lnTo>
                    <a:pt x="23815" y="163273"/>
                  </a:lnTo>
                  <a:lnTo>
                    <a:pt x="31179" y="167622"/>
                  </a:lnTo>
                  <a:lnTo>
                    <a:pt x="48720" y="169335"/>
                  </a:lnTo>
                  <a:lnTo>
                    <a:pt x="55971" y="165814"/>
                  </a:lnTo>
                  <a:lnTo>
                    <a:pt x="67148" y="152543"/>
                  </a:lnTo>
                  <a:lnTo>
                    <a:pt x="80017" y="125341"/>
                  </a:lnTo>
                  <a:lnTo>
                    <a:pt x="85650" y="89466"/>
                  </a:lnTo>
                  <a:lnTo>
                    <a:pt x="87610" y="85662"/>
                  </a:lnTo>
                  <a:lnTo>
                    <a:pt x="90087" y="87805"/>
                  </a:lnTo>
                  <a:lnTo>
                    <a:pt x="108181" y="127763"/>
                  </a:lnTo>
                  <a:lnTo>
                    <a:pt x="123887" y="143431"/>
                  </a:lnTo>
                  <a:lnTo>
                    <a:pt x="139446" y="151954"/>
                  </a:lnTo>
                  <a:lnTo>
                    <a:pt x="161721" y="158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53578" y="2163281"/>
              <a:ext cx="68723" cy="184574"/>
            </a:xfrm>
            <a:custGeom>
              <a:avLst/>
              <a:gdLst/>
              <a:ahLst/>
              <a:cxnLst/>
              <a:rect l="0" t="0" r="0" b="0"/>
              <a:pathLst>
                <a:path w="68723" h="184574">
                  <a:moveTo>
                    <a:pt x="68722" y="5589"/>
                  </a:moveTo>
                  <a:lnTo>
                    <a:pt x="51954" y="0"/>
                  </a:lnTo>
                  <a:lnTo>
                    <a:pt x="44676" y="693"/>
                  </a:lnTo>
                  <a:lnTo>
                    <a:pt x="30348" y="7702"/>
                  </a:lnTo>
                  <a:lnTo>
                    <a:pt x="9129" y="30392"/>
                  </a:lnTo>
                  <a:lnTo>
                    <a:pt x="1292" y="55607"/>
                  </a:lnTo>
                  <a:lnTo>
                    <a:pt x="0" y="99568"/>
                  </a:lnTo>
                  <a:lnTo>
                    <a:pt x="5424" y="126906"/>
                  </a:lnTo>
                  <a:lnTo>
                    <a:pt x="21631" y="160858"/>
                  </a:lnTo>
                  <a:lnTo>
                    <a:pt x="34535" y="178323"/>
                  </a:lnTo>
                  <a:lnTo>
                    <a:pt x="41252" y="182746"/>
                  </a:lnTo>
                  <a:lnTo>
                    <a:pt x="48069" y="184525"/>
                  </a:lnTo>
                  <a:lnTo>
                    <a:pt x="68722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89873" y="2169917"/>
              <a:ext cx="100884" cy="135825"/>
            </a:xfrm>
            <a:custGeom>
              <a:avLst/>
              <a:gdLst/>
              <a:ahLst/>
              <a:cxnLst/>
              <a:rect l="0" t="0" r="0" b="0"/>
              <a:pathLst>
                <a:path w="100884" h="135825">
                  <a:moveTo>
                    <a:pt x="16655" y="83181"/>
                  </a:moveTo>
                  <a:lnTo>
                    <a:pt x="40702" y="73606"/>
                  </a:lnTo>
                  <a:lnTo>
                    <a:pt x="55029" y="62938"/>
                  </a:lnTo>
                  <a:lnTo>
                    <a:pt x="70659" y="38189"/>
                  </a:lnTo>
                  <a:lnTo>
                    <a:pt x="71375" y="28620"/>
                  </a:lnTo>
                  <a:lnTo>
                    <a:pt x="65932" y="8629"/>
                  </a:lnTo>
                  <a:lnTo>
                    <a:pt x="58865" y="3064"/>
                  </a:lnTo>
                  <a:lnTo>
                    <a:pt x="38535" y="0"/>
                  </a:lnTo>
                  <a:lnTo>
                    <a:pt x="28902" y="3161"/>
                  </a:lnTo>
                  <a:lnTo>
                    <a:pt x="11960" y="16031"/>
                  </a:lnTo>
                  <a:lnTo>
                    <a:pt x="2870" y="36569"/>
                  </a:lnTo>
                  <a:lnTo>
                    <a:pt x="0" y="60125"/>
                  </a:lnTo>
                  <a:lnTo>
                    <a:pt x="2624" y="82293"/>
                  </a:lnTo>
                  <a:lnTo>
                    <a:pt x="10809" y="100724"/>
                  </a:lnTo>
                  <a:lnTo>
                    <a:pt x="23416" y="116714"/>
                  </a:lnTo>
                  <a:lnTo>
                    <a:pt x="40717" y="131620"/>
                  </a:lnTo>
                  <a:lnTo>
                    <a:pt x="50244" y="135361"/>
                  </a:lnTo>
                  <a:lnTo>
                    <a:pt x="100883" y="135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04781" y="2137285"/>
              <a:ext cx="130506" cy="196835"/>
            </a:xfrm>
            <a:custGeom>
              <a:avLst/>
              <a:gdLst/>
              <a:ahLst/>
              <a:cxnLst/>
              <a:rect l="0" t="0" r="0" b="0"/>
              <a:pathLst>
                <a:path w="130506" h="196835">
                  <a:moveTo>
                    <a:pt x="64960" y="0"/>
                  </a:moveTo>
                  <a:lnTo>
                    <a:pt x="33678" y="9575"/>
                  </a:lnTo>
                  <a:lnTo>
                    <a:pt x="17521" y="20243"/>
                  </a:lnTo>
                  <a:lnTo>
                    <a:pt x="5661" y="35903"/>
                  </a:lnTo>
                  <a:lnTo>
                    <a:pt x="861" y="44992"/>
                  </a:lnTo>
                  <a:lnTo>
                    <a:pt x="0" y="54561"/>
                  </a:lnTo>
                  <a:lnTo>
                    <a:pt x="5283" y="74552"/>
                  </a:lnTo>
                  <a:lnTo>
                    <a:pt x="13477" y="82457"/>
                  </a:lnTo>
                  <a:lnTo>
                    <a:pt x="73792" y="107637"/>
                  </a:lnTo>
                  <a:lnTo>
                    <a:pt x="106571" y="118979"/>
                  </a:lnTo>
                  <a:lnTo>
                    <a:pt x="121668" y="132428"/>
                  </a:lnTo>
                  <a:lnTo>
                    <a:pt x="127332" y="140928"/>
                  </a:lnTo>
                  <a:lnTo>
                    <a:pt x="130505" y="159730"/>
                  </a:lnTo>
                  <a:lnTo>
                    <a:pt x="129714" y="169658"/>
                  </a:lnTo>
                  <a:lnTo>
                    <a:pt x="125676" y="177446"/>
                  </a:lnTo>
                  <a:lnTo>
                    <a:pt x="111832" y="189219"/>
                  </a:lnTo>
                  <a:lnTo>
                    <a:pt x="78718" y="196834"/>
                  </a:lnTo>
                  <a:lnTo>
                    <a:pt x="24297" y="191286"/>
                  </a:lnTo>
                  <a:lnTo>
                    <a:pt x="1231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4829595" y="2465614"/>
            <a:ext cx="424126" cy="59622"/>
          </a:xfrm>
          <a:custGeom>
            <a:avLst/>
            <a:gdLst/>
            <a:ahLst/>
            <a:cxnLst/>
            <a:rect l="0" t="0" r="0" b="0"/>
            <a:pathLst>
              <a:path w="424126" h="59622">
                <a:moveTo>
                  <a:pt x="424125" y="40168"/>
                </a:moveTo>
                <a:lnTo>
                  <a:pt x="365508" y="40168"/>
                </a:lnTo>
                <a:lnTo>
                  <a:pt x="302929" y="40168"/>
                </a:lnTo>
                <a:lnTo>
                  <a:pt x="250435" y="40168"/>
                </a:lnTo>
                <a:lnTo>
                  <a:pt x="193287" y="40168"/>
                </a:lnTo>
                <a:lnTo>
                  <a:pt x="133989" y="37048"/>
                </a:lnTo>
                <a:lnTo>
                  <a:pt x="121907" y="34579"/>
                </a:lnTo>
                <a:lnTo>
                  <a:pt x="117361" y="31763"/>
                </a:lnTo>
                <a:lnTo>
                  <a:pt x="117840" y="28715"/>
                </a:lnTo>
                <a:lnTo>
                  <a:pt x="121669" y="25514"/>
                </a:lnTo>
                <a:lnTo>
                  <a:pt x="181682" y="14084"/>
                </a:lnTo>
                <a:lnTo>
                  <a:pt x="230238" y="4623"/>
                </a:lnTo>
                <a:lnTo>
                  <a:pt x="289078" y="0"/>
                </a:lnTo>
                <a:lnTo>
                  <a:pt x="345377" y="4220"/>
                </a:lnTo>
                <a:lnTo>
                  <a:pt x="400207" y="8890"/>
                </a:lnTo>
                <a:lnTo>
                  <a:pt x="401161" y="11128"/>
                </a:lnTo>
                <a:lnTo>
                  <a:pt x="398287" y="13789"/>
                </a:lnTo>
                <a:lnTo>
                  <a:pt x="338346" y="25295"/>
                </a:lnTo>
                <a:lnTo>
                  <a:pt x="277806" y="28781"/>
                </a:lnTo>
                <a:lnTo>
                  <a:pt x="215198" y="35059"/>
                </a:lnTo>
                <a:lnTo>
                  <a:pt x="154911" y="40329"/>
                </a:lnTo>
                <a:lnTo>
                  <a:pt x="97942" y="48302"/>
                </a:lnTo>
                <a:lnTo>
                  <a:pt x="34814" y="57617"/>
                </a:lnTo>
                <a:lnTo>
                  <a:pt x="8552" y="59621"/>
                </a:lnTo>
                <a:lnTo>
                  <a:pt x="2017" y="57816"/>
                </a:lnTo>
                <a:lnTo>
                  <a:pt x="0" y="54273"/>
                </a:lnTo>
                <a:lnTo>
                  <a:pt x="995" y="49572"/>
                </a:lnTo>
                <a:lnTo>
                  <a:pt x="17698" y="41228"/>
                </a:lnTo>
                <a:lnTo>
                  <a:pt x="77019" y="23930"/>
                </a:lnTo>
                <a:lnTo>
                  <a:pt x="133206" y="16943"/>
                </a:lnTo>
                <a:lnTo>
                  <a:pt x="194694" y="10234"/>
                </a:lnTo>
                <a:lnTo>
                  <a:pt x="253070" y="1673"/>
                </a:lnTo>
                <a:lnTo>
                  <a:pt x="303772" y="296"/>
                </a:lnTo>
                <a:lnTo>
                  <a:pt x="360389" y="5607"/>
                </a:lnTo>
                <a:lnTo>
                  <a:pt x="398481" y="8871"/>
                </a:lnTo>
                <a:lnTo>
                  <a:pt x="397670" y="11114"/>
                </a:lnTo>
                <a:lnTo>
                  <a:pt x="392450" y="13780"/>
                </a:lnTo>
                <a:lnTo>
                  <a:pt x="345980" y="17531"/>
                </a:lnTo>
                <a:lnTo>
                  <a:pt x="297116" y="24232"/>
                </a:lnTo>
                <a:lnTo>
                  <a:pt x="247412" y="28037"/>
                </a:lnTo>
                <a:lnTo>
                  <a:pt x="188961" y="36559"/>
                </a:lnTo>
                <a:lnTo>
                  <a:pt x="150384" y="401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5173029" y="1842487"/>
            <a:ext cx="424758" cy="21058"/>
          </a:xfrm>
          <a:custGeom>
            <a:avLst/>
            <a:gdLst/>
            <a:ahLst/>
            <a:cxnLst/>
            <a:rect l="0" t="0" r="0" b="0"/>
            <a:pathLst>
              <a:path w="424758" h="21058">
                <a:moveTo>
                  <a:pt x="270204" y="0"/>
                </a:moveTo>
                <a:lnTo>
                  <a:pt x="297760" y="7235"/>
                </a:lnTo>
                <a:lnTo>
                  <a:pt x="357102" y="9878"/>
                </a:lnTo>
                <a:lnTo>
                  <a:pt x="419560" y="15989"/>
                </a:lnTo>
                <a:lnTo>
                  <a:pt x="424757" y="16508"/>
                </a:lnTo>
                <a:lnTo>
                  <a:pt x="423542" y="15685"/>
                </a:lnTo>
                <a:lnTo>
                  <a:pt x="409714" y="12820"/>
                </a:lnTo>
                <a:lnTo>
                  <a:pt x="350231" y="10981"/>
                </a:lnTo>
                <a:lnTo>
                  <a:pt x="288846" y="13782"/>
                </a:lnTo>
                <a:lnTo>
                  <a:pt x="226183" y="19620"/>
                </a:lnTo>
                <a:lnTo>
                  <a:pt x="168745" y="20773"/>
                </a:lnTo>
                <a:lnTo>
                  <a:pt x="109220" y="21000"/>
                </a:lnTo>
                <a:lnTo>
                  <a:pt x="47072" y="21045"/>
                </a:lnTo>
                <a:lnTo>
                  <a:pt x="43070" y="19879"/>
                </a:lnTo>
                <a:lnTo>
                  <a:pt x="46252" y="17932"/>
                </a:lnTo>
                <a:lnTo>
                  <a:pt x="67724" y="13819"/>
                </a:lnTo>
                <a:lnTo>
                  <a:pt x="122343" y="11503"/>
                </a:lnTo>
                <a:lnTo>
                  <a:pt x="184498" y="10721"/>
                </a:lnTo>
                <a:lnTo>
                  <a:pt x="241836" y="10566"/>
                </a:lnTo>
                <a:lnTo>
                  <a:pt x="289744" y="10539"/>
                </a:lnTo>
                <a:lnTo>
                  <a:pt x="348760" y="11700"/>
                </a:lnTo>
                <a:lnTo>
                  <a:pt x="401664" y="18862"/>
                </a:lnTo>
                <a:lnTo>
                  <a:pt x="421048" y="20081"/>
                </a:lnTo>
                <a:lnTo>
                  <a:pt x="369660" y="20928"/>
                </a:lnTo>
                <a:lnTo>
                  <a:pt x="306964" y="21031"/>
                </a:lnTo>
                <a:lnTo>
                  <a:pt x="256789" y="21049"/>
                </a:lnTo>
                <a:lnTo>
                  <a:pt x="194201" y="21055"/>
                </a:lnTo>
                <a:lnTo>
                  <a:pt x="131449" y="21056"/>
                </a:lnTo>
                <a:lnTo>
                  <a:pt x="73993" y="21057"/>
                </a:lnTo>
                <a:lnTo>
                  <a:pt x="17583" y="21057"/>
                </a:lnTo>
                <a:lnTo>
                  <a:pt x="0" y="21057"/>
                </a:lnTo>
                <a:lnTo>
                  <a:pt x="58438" y="13821"/>
                </a:lnTo>
                <a:lnTo>
                  <a:pt x="112733" y="11178"/>
                </a:lnTo>
                <a:lnTo>
                  <a:pt x="174108" y="10657"/>
                </a:lnTo>
                <a:lnTo>
                  <a:pt x="225223" y="10566"/>
                </a:lnTo>
                <a:lnTo>
                  <a:pt x="277413" y="10539"/>
                </a:lnTo>
                <a:lnTo>
                  <a:pt x="329922" y="10531"/>
                </a:lnTo>
                <a:lnTo>
                  <a:pt x="391661" y="10529"/>
                </a:lnTo>
                <a:lnTo>
                  <a:pt x="423044" y="10528"/>
                </a:lnTo>
                <a:lnTo>
                  <a:pt x="364334" y="10528"/>
                </a:lnTo>
                <a:lnTo>
                  <a:pt x="309013" y="10528"/>
                </a:lnTo>
                <a:lnTo>
                  <a:pt x="270204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3503105" y="3966145"/>
            <a:ext cx="5820135" cy="807439"/>
            <a:chOff x="3503105" y="3966145"/>
            <a:chExt cx="5820135" cy="807439"/>
          </a:xfrm>
        </p:grpSpPr>
        <p:sp>
          <p:nvSpPr>
            <p:cNvPr id="64" name="Freeform 63"/>
            <p:cNvSpPr/>
            <p:nvPr/>
          </p:nvSpPr>
          <p:spPr>
            <a:xfrm>
              <a:off x="3503105" y="4088095"/>
              <a:ext cx="315354" cy="330964"/>
            </a:xfrm>
            <a:custGeom>
              <a:avLst/>
              <a:gdLst/>
              <a:ahLst/>
              <a:cxnLst/>
              <a:rect l="0" t="0" r="0" b="0"/>
              <a:pathLst>
                <a:path w="315354" h="330964">
                  <a:moveTo>
                    <a:pt x="245040" y="28547"/>
                  </a:moveTo>
                  <a:lnTo>
                    <a:pt x="191165" y="10589"/>
                  </a:lnTo>
                  <a:lnTo>
                    <a:pt x="146921" y="0"/>
                  </a:lnTo>
                  <a:lnTo>
                    <a:pt x="110293" y="981"/>
                  </a:lnTo>
                  <a:lnTo>
                    <a:pt x="60885" y="17383"/>
                  </a:lnTo>
                  <a:lnTo>
                    <a:pt x="31118" y="36418"/>
                  </a:lnTo>
                  <a:lnTo>
                    <a:pt x="18163" y="53102"/>
                  </a:lnTo>
                  <a:lnTo>
                    <a:pt x="313" y="92409"/>
                  </a:lnTo>
                  <a:lnTo>
                    <a:pt x="0" y="101538"/>
                  </a:lnTo>
                  <a:lnTo>
                    <a:pt x="5892" y="117919"/>
                  </a:lnTo>
                  <a:lnTo>
                    <a:pt x="22363" y="140296"/>
                  </a:lnTo>
                  <a:lnTo>
                    <a:pt x="29908" y="143990"/>
                  </a:lnTo>
                  <a:lnTo>
                    <a:pt x="47650" y="144976"/>
                  </a:lnTo>
                  <a:lnTo>
                    <a:pt x="101110" y="136108"/>
                  </a:lnTo>
                  <a:lnTo>
                    <a:pt x="137663" y="137626"/>
                  </a:lnTo>
                  <a:lnTo>
                    <a:pt x="199357" y="151879"/>
                  </a:lnTo>
                  <a:lnTo>
                    <a:pt x="255098" y="168993"/>
                  </a:lnTo>
                  <a:lnTo>
                    <a:pt x="287014" y="185064"/>
                  </a:lnTo>
                  <a:lnTo>
                    <a:pt x="301910" y="201055"/>
                  </a:lnTo>
                  <a:lnTo>
                    <a:pt x="311259" y="221031"/>
                  </a:lnTo>
                  <a:lnTo>
                    <a:pt x="315353" y="257415"/>
                  </a:lnTo>
                  <a:lnTo>
                    <a:pt x="312165" y="280005"/>
                  </a:lnTo>
                  <a:lnTo>
                    <a:pt x="303729" y="298624"/>
                  </a:lnTo>
                  <a:lnTo>
                    <a:pt x="298204" y="306864"/>
                  </a:lnTo>
                  <a:lnTo>
                    <a:pt x="282706" y="319140"/>
                  </a:lnTo>
                  <a:lnTo>
                    <a:pt x="273660" y="324051"/>
                  </a:lnTo>
                  <a:lnTo>
                    <a:pt x="232983" y="330963"/>
                  </a:lnTo>
                  <a:lnTo>
                    <a:pt x="183647" y="324893"/>
                  </a:lnTo>
                  <a:lnTo>
                    <a:pt x="151980" y="314575"/>
                  </a:lnTo>
                  <a:lnTo>
                    <a:pt x="97641" y="2812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906072" y="430615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893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95544" y="4169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90300" y="4242577"/>
              <a:ext cx="168457" cy="158335"/>
            </a:xfrm>
            <a:custGeom>
              <a:avLst/>
              <a:gdLst/>
              <a:ahLst/>
              <a:cxnLst/>
              <a:rect l="0" t="0" r="0" b="0"/>
              <a:pathLst>
                <a:path w="168457" h="158335">
                  <a:moveTo>
                    <a:pt x="0" y="53049"/>
                  </a:moveTo>
                  <a:lnTo>
                    <a:pt x="23720" y="97012"/>
                  </a:lnTo>
                  <a:lnTo>
                    <a:pt x="30032" y="136690"/>
                  </a:lnTo>
                  <a:lnTo>
                    <a:pt x="31279" y="109172"/>
                  </a:lnTo>
                  <a:lnTo>
                    <a:pt x="32715" y="46272"/>
                  </a:lnTo>
                  <a:lnTo>
                    <a:pt x="37157" y="23132"/>
                  </a:lnTo>
                  <a:lnTo>
                    <a:pt x="42319" y="14387"/>
                  </a:lnTo>
                  <a:lnTo>
                    <a:pt x="57413" y="1551"/>
                  </a:lnTo>
                  <a:lnTo>
                    <a:pt x="66351" y="0"/>
                  </a:lnTo>
                  <a:lnTo>
                    <a:pt x="85641" y="4516"/>
                  </a:lnTo>
                  <a:lnTo>
                    <a:pt x="110643" y="20212"/>
                  </a:lnTo>
                  <a:lnTo>
                    <a:pt x="132869" y="50859"/>
                  </a:lnTo>
                  <a:lnTo>
                    <a:pt x="156939" y="113737"/>
                  </a:lnTo>
                  <a:lnTo>
                    <a:pt x="168456" y="1583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17920" y="4211399"/>
              <a:ext cx="109293" cy="191205"/>
            </a:xfrm>
            <a:custGeom>
              <a:avLst/>
              <a:gdLst/>
              <a:ahLst/>
              <a:cxnLst/>
              <a:rect l="0" t="0" r="0" b="0"/>
              <a:pathLst>
                <a:path w="109293" h="191205">
                  <a:moveTo>
                    <a:pt x="67178" y="0"/>
                  </a:moveTo>
                  <a:lnTo>
                    <a:pt x="43132" y="9575"/>
                  </a:lnTo>
                  <a:lnTo>
                    <a:pt x="28805" y="20243"/>
                  </a:lnTo>
                  <a:lnTo>
                    <a:pt x="13174" y="44992"/>
                  </a:lnTo>
                  <a:lnTo>
                    <a:pt x="1134" y="80141"/>
                  </a:lnTo>
                  <a:lnTo>
                    <a:pt x="0" y="103469"/>
                  </a:lnTo>
                  <a:lnTo>
                    <a:pt x="8805" y="147040"/>
                  </a:lnTo>
                  <a:lnTo>
                    <a:pt x="24016" y="173289"/>
                  </a:lnTo>
                  <a:lnTo>
                    <a:pt x="39806" y="185422"/>
                  </a:lnTo>
                  <a:lnTo>
                    <a:pt x="48930" y="190295"/>
                  </a:lnTo>
                  <a:lnTo>
                    <a:pt x="57353" y="191204"/>
                  </a:lnTo>
                  <a:lnTo>
                    <a:pt x="72950" y="185975"/>
                  </a:lnTo>
                  <a:lnTo>
                    <a:pt x="109292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66187" y="4219374"/>
              <a:ext cx="118954" cy="213124"/>
            </a:xfrm>
            <a:custGeom>
              <a:avLst/>
              <a:gdLst/>
              <a:ahLst/>
              <a:cxnLst/>
              <a:rect l="0" t="0" r="0" b="0"/>
              <a:pathLst>
                <a:path w="118954" h="213124">
                  <a:moveTo>
                    <a:pt x="45253" y="97310"/>
                  </a:moveTo>
                  <a:lnTo>
                    <a:pt x="69300" y="87734"/>
                  </a:lnTo>
                  <a:lnTo>
                    <a:pt x="83627" y="77066"/>
                  </a:lnTo>
                  <a:lnTo>
                    <a:pt x="99257" y="52317"/>
                  </a:lnTo>
                  <a:lnTo>
                    <a:pt x="99973" y="42748"/>
                  </a:lnTo>
                  <a:lnTo>
                    <a:pt x="94529" y="22757"/>
                  </a:lnTo>
                  <a:lnTo>
                    <a:pt x="81192" y="8413"/>
                  </a:lnTo>
                  <a:lnTo>
                    <a:pt x="72722" y="2950"/>
                  </a:lnTo>
                  <a:lnTo>
                    <a:pt x="53952" y="0"/>
                  </a:lnTo>
                  <a:lnTo>
                    <a:pt x="44033" y="851"/>
                  </a:lnTo>
                  <a:lnTo>
                    <a:pt x="35081" y="6098"/>
                  </a:lnTo>
                  <a:lnTo>
                    <a:pt x="18896" y="24406"/>
                  </a:lnTo>
                  <a:lnTo>
                    <a:pt x="2219" y="55431"/>
                  </a:lnTo>
                  <a:lnTo>
                    <a:pt x="0" y="79477"/>
                  </a:lnTo>
                  <a:lnTo>
                    <a:pt x="11131" y="138462"/>
                  </a:lnTo>
                  <a:lnTo>
                    <a:pt x="17610" y="160053"/>
                  </a:lnTo>
                  <a:lnTo>
                    <a:pt x="30627" y="178228"/>
                  </a:lnTo>
                  <a:lnTo>
                    <a:pt x="49281" y="192935"/>
                  </a:lnTo>
                  <a:lnTo>
                    <a:pt x="93145" y="208789"/>
                  </a:lnTo>
                  <a:lnTo>
                    <a:pt x="118953" y="2131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23344" y="3966145"/>
              <a:ext cx="197518" cy="455512"/>
            </a:xfrm>
            <a:custGeom>
              <a:avLst/>
              <a:gdLst/>
              <a:ahLst/>
              <a:cxnLst/>
              <a:rect l="0" t="0" r="0" b="0"/>
              <a:pathLst>
                <a:path w="197518" h="455512">
                  <a:moveTo>
                    <a:pt x="172448" y="97855"/>
                  </a:moveTo>
                  <a:lnTo>
                    <a:pt x="143768" y="161282"/>
                  </a:lnTo>
                  <a:lnTo>
                    <a:pt x="122113" y="209429"/>
                  </a:lnTo>
                  <a:lnTo>
                    <a:pt x="106224" y="268983"/>
                  </a:lnTo>
                  <a:lnTo>
                    <a:pt x="88281" y="331566"/>
                  </a:lnTo>
                  <a:lnTo>
                    <a:pt x="71851" y="392711"/>
                  </a:lnTo>
                  <a:lnTo>
                    <a:pt x="69246" y="418805"/>
                  </a:lnTo>
                  <a:lnTo>
                    <a:pt x="74328" y="439761"/>
                  </a:lnTo>
                  <a:lnTo>
                    <a:pt x="78959" y="448625"/>
                  </a:lnTo>
                  <a:lnTo>
                    <a:pt x="85556" y="453364"/>
                  </a:lnTo>
                  <a:lnTo>
                    <a:pt x="93463" y="455354"/>
                  </a:lnTo>
                  <a:lnTo>
                    <a:pt x="102244" y="455511"/>
                  </a:lnTo>
                  <a:lnTo>
                    <a:pt x="118240" y="449445"/>
                  </a:lnTo>
                  <a:lnTo>
                    <a:pt x="147572" y="426488"/>
                  </a:lnTo>
                  <a:lnTo>
                    <a:pt x="174727" y="391017"/>
                  </a:lnTo>
                  <a:lnTo>
                    <a:pt x="196391" y="339795"/>
                  </a:lnTo>
                  <a:lnTo>
                    <a:pt x="197517" y="318857"/>
                  </a:lnTo>
                  <a:lnTo>
                    <a:pt x="188455" y="284220"/>
                  </a:lnTo>
                  <a:lnTo>
                    <a:pt x="170952" y="250560"/>
                  </a:lnTo>
                  <a:lnTo>
                    <a:pt x="147829" y="225769"/>
                  </a:lnTo>
                  <a:lnTo>
                    <a:pt x="87908" y="182221"/>
                  </a:lnTo>
                  <a:lnTo>
                    <a:pt x="29157" y="132958"/>
                  </a:lnTo>
                  <a:lnTo>
                    <a:pt x="13269" y="106306"/>
                  </a:lnTo>
                  <a:lnTo>
                    <a:pt x="1152" y="76182"/>
                  </a:lnTo>
                  <a:lnTo>
                    <a:pt x="0" y="55467"/>
                  </a:lnTo>
                  <a:lnTo>
                    <a:pt x="4558" y="35732"/>
                  </a:lnTo>
                  <a:lnTo>
                    <a:pt x="14382" y="19162"/>
                  </a:lnTo>
                  <a:lnTo>
                    <a:pt x="29667" y="7118"/>
                  </a:lnTo>
                  <a:lnTo>
                    <a:pt x="38657" y="2268"/>
                  </a:lnTo>
                  <a:lnTo>
                    <a:pt x="58003" y="0"/>
                  </a:lnTo>
                  <a:lnTo>
                    <a:pt x="99019" y="8075"/>
                  </a:lnTo>
                  <a:lnTo>
                    <a:pt x="124825" y="23160"/>
                  </a:lnTo>
                  <a:lnTo>
                    <a:pt x="147289" y="42448"/>
                  </a:lnTo>
                  <a:lnTo>
                    <a:pt x="155418" y="62311"/>
                  </a:lnTo>
                  <a:lnTo>
                    <a:pt x="161920" y="97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01077" y="43587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70457" y="4011357"/>
              <a:ext cx="153979" cy="416605"/>
            </a:xfrm>
            <a:custGeom>
              <a:avLst/>
              <a:gdLst/>
              <a:ahLst/>
              <a:cxnLst/>
              <a:rect l="0" t="0" r="0" b="0"/>
              <a:pathLst>
                <a:path w="153979" h="416605">
                  <a:moveTo>
                    <a:pt x="72776" y="0"/>
                  </a:moveTo>
                  <a:lnTo>
                    <a:pt x="54818" y="55045"/>
                  </a:lnTo>
                  <a:lnTo>
                    <a:pt x="41109" y="109572"/>
                  </a:lnTo>
                  <a:lnTo>
                    <a:pt x="27136" y="170733"/>
                  </a:lnTo>
                  <a:lnTo>
                    <a:pt x="13111" y="229044"/>
                  </a:lnTo>
                  <a:lnTo>
                    <a:pt x="3755" y="277395"/>
                  </a:lnTo>
                  <a:lnTo>
                    <a:pt x="0" y="336247"/>
                  </a:lnTo>
                  <a:lnTo>
                    <a:pt x="1827" y="362353"/>
                  </a:lnTo>
                  <a:lnTo>
                    <a:pt x="10437" y="381754"/>
                  </a:lnTo>
                  <a:lnTo>
                    <a:pt x="28439" y="405831"/>
                  </a:lnTo>
                  <a:lnTo>
                    <a:pt x="48001" y="414336"/>
                  </a:lnTo>
                  <a:lnTo>
                    <a:pt x="59769" y="416604"/>
                  </a:lnTo>
                  <a:lnTo>
                    <a:pt x="85322" y="412885"/>
                  </a:lnTo>
                  <a:lnTo>
                    <a:pt x="109937" y="402263"/>
                  </a:lnTo>
                  <a:lnTo>
                    <a:pt x="128677" y="385844"/>
                  </a:lnTo>
                  <a:lnTo>
                    <a:pt x="146791" y="351280"/>
                  </a:lnTo>
                  <a:lnTo>
                    <a:pt x="153978" y="311403"/>
                  </a:lnTo>
                  <a:lnTo>
                    <a:pt x="149420" y="290090"/>
                  </a:lnTo>
                  <a:lnTo>
                    <a:pt x="144929" y="281131"/>
                  </a:lnTo>
                  <a:lnTo>
                    <a:pt x="130580" y="268057"/>
                  </a:lnTo>
                  <a:lnTo>
                    <a:pt x="121841" y="262932"/>
                  </a:lnTo>
                  <a:lnTo>
                    <a:pt x="99652" y="260359"/>
                  </a:lnTo>
                  <a:lnTo>
                    <a:pt x="76532" y="264284"/>
                  </a:lnTo>
                  <a:lnTo>
                    <a:pt x="41190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09231" y="4292942"/>
              <a:ext cx="249941" cy="192199"/>
            </a:xfrm>
            <a:custGeom>
              <a:avLst/>
              <a:gdLst/>
              <a:ahLst/>
              <a:cxnLst/>
              <a:rect l="0" t="0" r="0" b="0"/>
              <a:pathLst>
                <a:path w="249941" h="192199">
                  <a:moveTo>
                    <a:pt x="155183" y="65856"/>
                  </a:moveTo>
                  <a:lnTo>
                    <a:pt x="118097" y="14320"/>
                  </a:lnTo>
                  <a:lnTo>
                    <a:pt x="100096" y="2787"/>
                  </a:lnTo>
                  <a:lnTo>
                    <a:pt x="80397" y="0"/>
                  </a:lnTo>
                  <a:lnTo>
                    <a:pt x="70231" y="895"/>
                  </a:lnTo>
                  <a:lnTo>
                    <a:pt x="52696" y="11248"/>
                  </a:lnTo>
                  <a:lnTo>
                    <a:pt x="16342" y="49219"/>
                  </a:lnTo>
                  <a:lnTo>
                    <a:pt x="6519" y="67820"/>
                  </a:lnTo>
                  <a:lnTo>
                    <a:pt x="0" y="109202"/>
                  </a:lnTo>
                  <a:lnTo>
                    <a:pt x="3658" y="147329"/>
                  </a:lnTo>
                  <a:lnTo>
                    <a:pt x="12190" y="166797"/>
                  </a:lnTo>
                  <a:lnTo>
                    <a:pt x="17740" y="175264"/>
                  </a:lnTo>
                  <a:lnTo>
                    <a:pt x="26120" y="180908"/>
                  </a:lnTo>
                  <a:lnTo>
                    <a:pt x="47909" y="187180"/>
                  </a:lnTo>
                  <a:lnTo>
                    <a:pt x="57931" y="186513"/>
                  </a:lnTo>
                  <a:lnTo>
                    <a:pt x="75305" y="179533"/>
                  </a:lnTo>
                  <a:lnTo>
                    <a:pt x="98240" y="156860"/>
                  </a:lnTo>
                  <a:lnTo>
                    <a:pt x="122569" y="107476"/>
                  </a:lnTo>
                  <a:lnTo>
                    <a:pt x="126421" y="97112"/>
                  </a:lnTo>
                  <a:lnTo>
                    <a:pt x="131329" y="93712"/>
                  </a:lnTo>
                  <a:lnTo>
                    <a:pt x="136941" y="94955"/>
                  </a:lnTo>
                  <a:lnTo>
                    <a:pt x="143022" y="99293"/>
                  </a:lnTo>
                  <a:lnTo>
                    <a:pt x="152898" y="113472"/>
                  </a:lnTo>
                  <a:lnTo>
                    <a:pt x="168154" y="138066"/>
                  </a:lnTo>
                  <a:lnTo>
                    <a:pt x="199860" y="167337"/>
                  </a:lnTo>
                  <a:lnTo>
                    <a:pt x="249940" y="1921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74162" y="4336388"/>
              <a:ext cx="153466" cy="159281"/>
            </a:xfrm>
            <a:custGeom>
              <a:avLst/>
              <a:gdLst/>
              <a:ahLst/>
              <a:cxnLst/>
              <a:rect l="0" t="0" r="0" b="0"/>
              <a:pathLst>
                <a:path w="153466" h="159281">
                  <a:moveTo>
                    <a:pt x="6066" y="53995"/>
                  </a:moveTo>
                  <a:lnTo>
                    <a:pt x="0" y="86447"/>
                  </a:lnTo>
                  <a:lnTo>
                    <a:pt x="5379" y="147874"/>
                  </a:lnTo>
                  <a:lnTo>
                    <a:pt x="5761" y="139783"/>
                  </a:lnTo>
                  <a:lnTo>
                    <a:pt x="812" y="80356"/>
                  </a:lnTo>
                  <a:lnTo>
                    <a:pt x="10617" y="25537"/>
                  </a:lnTo>
                  <a:lnTo>
                    <a:pt x="16119" y="16306"/>
                  </a:lnTo>
                  <a:lnTo>
                    <a:pt x="31590" y="2929"/>
                  </a:lnTo>
                  <a:lnTo>
                    <a:pt x="40630" y="64"/>
                  </a:lnTo>
                  <a:lnTo>
                    <a:pt x="60032" y="0"/>
                  </a:lnTo>
                  <a:lnTo>
                    <a:pt x="77234" y="6991"/>
                  </a:lnTo>
                  <a:lnTo>
                    <a:pt x="107341" y="30542"/>
                  </a:lnTo>
                  <a:lnTo>
                    <a:pt x="123160" y="56405"/>
                  </a:lnTo>
                  <a:lnTo>
                    <a:pt x="137817" y="97755"/>
                  </a:lnTo>
                  <a:lnTo>
                    <a:pt x="145044" y="140411"/>
                  </a:lnTo>
                  <a:lnTo>
                    <a:pt x="153465" y="1592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62068" y="4095416"/>
              <a:ext cx="165602" cy="409364"/>
            </a:xfrm>
            <a:custGeom>
              <a:avLst/>
              <a:gdLst/>
              <a:ahLst/>
              <a:cxnLst/>
              <a:rect l="0" t="0" r="0" b="0"/>
              <a:pathLst>
                <a:path w="165602" h="409364">
                  <a:moveTo>
                    <a:pt x="112958" y="347610"/>
                  </a:moveTo>
                  <a:lnTo>
                    <a:pt x="118547" y="330842"/>
                  </a:lnTo>
                  <a:lnTo>
                    <a:pt x="118171" y="313251"/>
                  </a:lnTo>
                  <a:lnTo>
                    <a:pt x="112935" y="293735"/>
                  </a:lnTo>
                  <a:lnTo>
                    <a:pt x="102809" y="273362"/>
                  </a:lnTo>
                  <a:lnTo>
                    <a:pt x="78365" y="247751"/>
                  </a:lnTo>
                  <a:lnTo>
                    <a:pt x="68839" y="244772"/>
                  </a:lnTo>
                  <a:lnTo>
                    <a:pt x="48896" y="247702"/>
                  </a:lnTo>
                  <a:lnTo>
                    <a:pt x="31453" y="259922"/>
                  </a:lnTo>
                  <a:lnTo>
                    <a:pt x="17072" y="277052"/>
                  </a:lnTo>
                  <a:lnTo>
                    <a:pt x="6781" y="296363"/>
                  </a:lnTo>
                  <a:lnTo>
                    <a:pt x="0" y="332555"/>
                  </a:lnTo>
                  <a:lnTo>
                    <a:pt x="3579" y="367326"/>
                  </a:lnTo>
                  <a:lnTo>
                    <a:pt x="17638" y="399855"/>
                  </a:lnTo>
                  <a:lnTo>
                    <a:pt x="26015" y="405836"/>
                  </a:lnTo>
                  <a:lnTo>
                    <a:pt x="47800" y="409363"/>
                  </a:lnTo>
                  <a:lnTo>
                    <a:pt x="57821" y="406326"/>
                  </a:lnTo>
                  <a:lnTo>
                    <a:pt x="75195" y="393593"/>
                  </a:lnTo>
                  <a:lnTo>
                    <a:pt x="98129" y="361105"/>
                  </a:lnTo>
                  <a:lnTo>
                    <a:pt x="114153" y="316253"/>
                  </a:lnTo>
                  <a:lnTo>
                    <a:pt x="120721" y="265919"/>
                  </a:lnTo>
                  <a:lnTo>
                    <a:pt x="122667" y="213960"/>
                  </a:lnTo>
                  <a:lnTo>
                    <a:pt x="123243" y="155931"/>
                  </a:lnTo>
                  <a:lnTo>
                    <a:pt x="123414" y="94284"/>
                  </a:lnTo>
                  <a:lnTo>
                    <a:pt x="117876" y="42743"/>
                  </a:lnTo>
                  <a:lnTo>
                    <a:pt x="108826" y="3425"/>
                  </a:lnTo>
                  <a:lnTo>
                    <a:pt x="106694" y="0"/>
                  </a:lnTo>
                  <a:lnTo>
                    <a:pt x="105272" y="2396"/>
                  </a:lnTo>
                  <a:lnTo>
                    <a:pt x="103974" y="60774"/>
                  </a:lnTo>
                  <a:lnTo>
                    <a:pt x="109776" y="110283"/>
                  </a:lnTo>
                  <a:lnTo>
                    <a:pt x="113184" y="161997"/>
                  </a:lnTo>
                  <a:lnTo>
                    <a:pt x="121084" y="213195"/>
                  </a:lnTo>
                  <a:lnTo>
                    <a:pt x="134233" y="273009"/>
                  </a:lnTo>
                  <a:lnTo>
                    <a:pt x="142300" y="299245"/>
                  </a:lnTo>
                  <a:lnTo>
                    <a:pt x="165601" y="3476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74786" y="4094516"/>
              <a:ext cx="189837" cy="484424"/>
            </a:xfrm>
            <a:custGeom>
              <a:avLst/>
              <a:gdLst/>
              <a:ahLst/>
              <a:cxnLst/>
              <a:rect l="0" t="0" r="0" b="0"/>
              <a:pathLst>
                <a:path w="189837" h="484424">
                  <a:moveTo>
                    <a:pt x="189836" y="95826"/>
                  </a:moveTo>
                  <a:lnTo>
                    <a:pt x="174195" y="113806"/>
                  </a:lnTo>
                  <a:lnTo>
                    <a:pt x="144163" y="171349"/>
                  </a:lnTo>
                  <a:lnTo>
                    <a:pt x="124229" y="223222"/>
                  </a:lnTo>
                  <a:lnTo>
                    <a:pt x="98484" y="286430"/>
                  </a:lnTo>
                  <a:lnTo>
                    <a:pt x="76428" y="346992"/>
                  </a:lnTo>
                  <a:lnTo>
                    <a:pt x="66049" y="409951"/>
                  </a:lnTo>
                  <a:lnTo>
                    <a:pt x="64251" y="455752"/>
                  </a:lnTo>
                  <a:lnTo>
                    <a:pt x="67508" y="466798"/>
                  </a:lnTo>
                  <a:lnTo>
                    <a:pt x="73189" y="475331"/>
                  </a:lnTo>
                  <a:lnTo>
                    <a:pt x="80486" y="482191"/>
                  </a:lnTo>
                  <a:lnTo>
                    <a:pt x="90029" y="484423"/>
                  </a:lnTo>
                  <a:lnTo>
                    <a:pt x="113112" y="480665"/>
                  </a:lnTo>
                  <a:lnTo>
                    <a:pt x="132729" y="468077"/>
                  </a:lnTo>
                  <a:lnTo>
                    <a:pt x="164388" y="431399"/>
                  </a:lnTo>
                  <a:lnTo>
                    <a:pt x="180476" y="400756"/>
                  </a:lnTo>
                  <a:lnTo>
                    <a:pt x="187062" y="358271"/>
                  </a:lnTo>
                  <a:lnTo>
                    <a:pt x="180882" y="299918"/>
                  </a:lnTo>
                  <a:lnTo>
                    <a:pt x="170545" y="259763"/>
                  </a:lnTo>
                  <a:lnTo>
                    <a:pt x="152014" y="230837"/>
                  </a:lnTo>
                  <a:lnTo>
                    <a:pt x="95638" y="170341"/>
                  </a:lnTo>
                  <a:lnTo>
                    <a:pt x="41561" y="116030"/>
                  </a:lnTo>
                  <a:lnTo>
                    <a:pt x="13712" y="81925"/>
                  </a:lnTo>
                  <a:lnTo>
                    <a:pt x="5739" y="69011"/>
                  </a:lnTo>
                  <a:lnTo>
                    <a:pt x="0" y="42184"/>
                  </a:lnTo>
                  <a:lnTo>
                    <a:pt x="108" y="28479"/>
                  </a:lnTo>
                  <a:lnTo>
                    <a:pt x="3689" y="18172"/>
                  </a:lnTo>
                  <a:lnTo>
                    <a:pt x="17026" y="3602"/>
                  </a:lnTo>
                  <a:lnTo>
                    <a:pt x="25496" y="418"/>
                  </a:lnTo>
                  <a:lnTo>
                    <a:pt x="44266" y="0"/>
                  </a:lnTo>
                  <a:lnTo>
                    <a:pt x="92148" y="17669"/>
                  </a:lnTo>
                  <a:lnTo>
                    <a:pt x="141746" y="50539"/>
                  </a:lnTo>
                  <a:lnTo>
                    <a:pt x="170632" y="79514"/>
                  </a:lnTo>
                  <a:lnTo>
                    <a:pt x="189836" y="1168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59378" y="4516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39123" y="4232455"/>
              <a:ext cx="184214" cy="399053"/>
            </a:xfrm>
            <a:custGeom>
              <a:avLst/>
              <a:gdLst/>
              <a:ahLst/>
              <a:cxnLst/>
              <a:rect l="0" t="0" r="0" b="0"/>
              <a:pathLst>
                <a:path w="184214" h="399053">
                  <a:moveTo>
                    <a:pt x="146638" y="0"/>
                  </a:moveTo>
                  <a:lnTo>
                    <a:pt x="103977" y="54115"/>
                  </a:lnTo>
                  <a:lnTo>
                    <a:pt x="69358" y="113885"/>
                  </a:lnTo>
                  <a:lnTo>
                    <a:pt x="39914" y="177114"/>
                  </a:lnTo>
                  <a:lnTo>
                    <a:pt x="12236" y="239714"/>
                  </a:lnTo>
                  <a:lnTo>
                    <a:pt x="3090" y="276138"/>
                  </a:lnTo>
                  <a:lnTo>
                    <a:pt x="0" y="330367"/>
                  </a:lnTo>
                  <a:lnTo>
                    <a:pt x="5817" y="355060"/>
                  </a:lnTo>
                  <a:lnTo>
                    <a:pt x="10643" y="366558"/>
                  </a:lnTo>
                  <a:lnTo>
                    <a:pt x="25365" y="382454"/>
                  </a:lnTo>
                  <a:lnTo>
                    <a:pt x="34204" y="388330"/>
                  </a:lnTo>
                  <a:lnTo>
                    <a:pt x="74590" y="396601"/>
                  </a:lnTo>
                  <a:lnTo>
                    <a:pt x="118012" y="399052"/>
                  </a:lnTo>
                  <a:lnTo>
                    <a:pt x="140155" y="393386"/>
                  </a:lnTo>
                  <a:lnTo>
                    <a:pt x="149335" y="388599"/>
                  </a:lnTo>
                  <a:lnTo>
                    <a:pt x="165774" y="370803"/>
                  </a:lnTo>
                  <a:lnTo>
                    <a:pt x="173434" y="359506"/>
                  </a:lnTo>
                  <a:lnTo>
                    <a:pt x="184213" y="315661"/>
                  </a:lnTo>
                  <a:lnTo>
                    <a:pt x="181818" y="276804"/>
                  </a:lnTo>
                  <a:lnTo>
                    <a:pt x="177111" y="267594"/>
                  </a:lnTo>
                  <a:lnTo>
                    <a:pt x="162521" y="254242"/>
                  </a:lnTo>
                  <a:lnTo>
                    <a:pt x="153718" y="251383"/>
                  </a:lnTo>
                  <a:lnTo>
                    <a:pt x="122220" y="252949"/>
                  </a:lnTo>
                  <a:lnTo>
                    <a:pt x="69718" y="263959"/>
                  </a:lnTo>
                  <a:lnTo>
                    <a:pt x="41353" y="2737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54612" y="4264041"/>
              <a:ext cx="291959" cy="393409"/>
            </a:xfrm>
            <a:custGeom>
              <a:avLst/>
              <a:gdLst/>
              <a:ahLst/>
              <a:cxnLst/>
              <a:rect l="0" t="0" r="0" b="0"/>
              <a:pathLst>
                <a:path w="291959" h="393409">
                  <a:moveTo>
                    <a:pt x="115419" y="0"/>
                  </a:moveTo>
                  <a:lnTo>
                    <a:pt x="56802" y="20244"/>
                  </a:lnTo>
                  <a:lnTo>
                    <a:pt x="27602" y="44992"/>
                  </a:lnTo>
                  <a:lnTo>
                    <a:pt x="9720" y="74552"/>
                  </a:lnTo>
                  <a:lnTo>
                    <a:pt x="1603" y="131623"/>
                  </a:lnTo>
                  <a:lnTo>
                    <a:pt x="0" y="189170"/>
                  </a:lnTo>
                  <a:lnTo>
                    <a:pt x="5273" y="245598"/>
                  </a:lnTo>
                  <a:lnTo>
                    <a:pt x="27155" y="301804"/>
                  </a:lnTo>
                  <a:lnTo>
                    <a:pt x="68571" y="360827"/>
                  </a:lnTo>
                  <a:lnTo>
                    <a:pt x="96079" y="379223"/>
                  </a:lnTo>
                  <a:lnTo>
                    <a:pt x="126456" y="392083"/>
                  </a:lnTo>
                  <a:lnTo>
                    <a:pt x="147231" y="393408"/>
                  </a:lnTo>
                  <a:lnTo>
                    <a:pt x="168162" y="388928"/>
                  </a:lnTo>
                  <a:lnTo>
                    <a:pt x="220717" y="360472"/>
                  </a:lnTo>
                  <a:lnTo>
                    <a:pt x="252293" y="334534"/>
                  </a:lnTo>
                  <a:lnTo>
                    <a:pt x="267109" y="311678"/>
                  </a:lnTo>
                  <a:lnTo>
                    <a:pt x="286152" y="258878"/>
                  </a:lnTo>
                  <a:lnTo>
                    <a:pt x="291958" y="211755"/>
                  </a:lnTo>
                  <a:lnTo>
                    <a:pt x="282500" y="160748"/>
                  </a:lnTo>
                  <a:lnTo>
                    <a:pt x="252278" y="100686"/>
                  </a:lnTo>
                  <a:lnTo>
                    <a:pt x="233308" y="64928"/>
                  </a:lnTo>
                  <a:lnTo>
                    <a:pt x="200782" y="34446"/>
                  </a:lnTo>
                  <a:lnTo>
                    <a:pt x="154638" y="12480"/>
                  </a:lnTo>
                  <a:lnTo>
                    <a:pt x="9436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36262" y="4268980"/>
              <a:ext cx="321870" cy="378337"/>
            </a:xfrm>
            <a:custGeom>
              <a:avLst/>
              <a:gdLst/>
              <a:ahLst/>
              <a:cxnLst/>
              <a:rect l="0" t="0" r="0" b="0"/>
              <a:pathLst>
                <a:path w="321870" h="378337">
                  <a:moveTo>
                    <a:pt x="123323" y="5590"/>
                  </a:moveTo>
                  <a:lnTo>
                    <a:pt x="106555" y="0"/>
                  </a:lnTo>
                  <a:lnTo>
                    <a:pt x="85845" y="3495"/>
                  </a:lnTo>
                  <a:lnTo>
                    <a:pt x="63383" y="14017"/>
                  </a:lnTo>
                  <a:lnTo>
                    <a:pt x="29898" y="49368"/>
                  </a:lnTo>
                  <a:lnTo>
                    <a:pt x="16291" y="70670"/>
                  </a:lnTo>
                  <a:lnTo>
                    <a:pt x="3223" y="110141"/>
                  </a:lnTo>
                  <a:lnTo>
                    <a:pt x="0" y="158360"/>
                  </a:lnTo>
                  <a:lnTo>
                    <a:pt x="8800" y="220817"/>
                  </a:lnTo>
                  <a:lnTo>
                    <a:pt x="17441" y="246305"/>
                  </a:lnTo>
                  <a:lnTo>
                    <a:pt x="55871" y="303520"/>
                  </a:lnTo>
                  <a:lnTo>
                    <a:pt x="104278" y="349179"/>
                  </a:lnTo>
                  <a:lnTo>
                    <a:pt x="166627" y="373118"/>
                  </a:lnTo>
                  <a:lnTo>
                    <a:pt x="194042" y="378336"/>
                  </a:lnTo>
                  <a:lnTo>
                    <a:pt x="246650" y="372153"/>
                  </a:lnTo>
                  <a:lnTo>
                    <a:pt x="269382" y="363869"/>
                  </a:lnTo>
                  <a:lnTo>
                    <a:pt x="291183" y="348489"/>
                  </a:lnTo>
                  <a:lnTo>
                    <a:pt x="306332" y="326835"/>
                  </a:lnTo>
                  <a:lnTo>
                    <a:pt x="315794" y="301614"/>
                  </a:lnTo>
                  <a:lnTo>
                    <a:pt x="321869" y="244175"/>
                  </a:lnTo>
                  <a:lnTo>
                    <a:pt x="317480" y="188028"/>
                  </a:lnTo>
                  <a:lnTo>
                    <a:pt x="304178" y="144312"/>
                  </a:lnTo>
                  <a:lnTo>
                    <a:pt x="268226" y="81798"/>
                  </a:lnTo>
                  <a:lnTo>
                    <a:pt x="242153" y="51709"/>
                  </a:lnTo>
                  <a:lnTo>
                    <a:pt x="190426" y="24405"/>
                  </a:lnTo>
                  <a:lnTo>
                    <a:pt x="133935" y="9653"/>
                  </a:lnTo>
                  <a:lnTo>
                    <a:pt x="91738" y="55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25593" y="4300566"/>
              <a:ext cx="383822" cy="396811"/>
            </a:xfrm>
            <a:custGeom>
              <a:avLst/>
              <a:gdLst/>
              <a:ahLst/>
              <a:cxnLst/>
              <a:rect l="0" t="0" r="0" b="0"/>
              <a:pathLst>
                <a:path w="383822" h="396811">
                  <a:moveTo>
                    <a:pt x="165660" y="5589"/>
                  </a:moveTo>
                  <a:lnTo>
                    <a:pt x="148893" y="0"/>
                  </a:lnTo>
                  <a:lnTo>
                    <a:pt x="116109" y="2114"/>
                  </a:lnTo>
                  <a:lnTo>
                    <a:pt x="76760" y="15738"/>
                  </a:lnTo>
                  <a:lnTo>
                    <a:pt x="55569" y="31157"/>
                  </a:lnTo>
                  <a:lnTo>
                    <a:pt x="22902" y="64062"/>
                  </a:lnTo>
                  <a:lnTo>
                    <a:pt x="6638" y="102723"/>
                  </a:lnTo>
                  <a:lnTo>
                    <a:pt x="0" y="156812"/>
                  </a:lnTo>
                  <a:lnTo>
                    <a:pt x="3622" y="217292"/>
                  </a:lnTo>
                  <a:lnTo>
                    <a:pt x="17666" y="277734"/>
                  </a:lnTo>
                  <a:lnTo>
                    <a:pt x="48689" y="334213"/>
                  </a:lnTo>
                  <a:lnTo>
                    <a:pt x="66880" y="354025"/>
                  </a:lnTo>
                  <a:lnTo>
                    <a:pt x="110006" y="382571"/>
                  </a:lnTo>
                  <a:lnTo>
                    <a:pt x="142875" y="394625"/>
                  </a:lnTo>
                  <a:lnTo>
                    <a:pt x="188674" y="396810"/>
                  </a:lnTo>
                  <a:lnTo>
                    <a:pt x="237470" y="390048"/>
                  </a:lnTo>
                  <a:lnTo>
                    <a:pt x="283384" y="369457"/>
                  </a:lnTo>
                  <a:lnTo>
                    <a:pt x="321035" y="341129"/>
                  </a:lnTo>
                  <a:lnTo>
                    <a:pt x="348828" y="304920"/>
                  </a:lnTo>
                  <a:lnTo>
                    <a:pt x="376841" y="242357"/>
                  </a:lnTo>
                  <a:lnTo>
                    <a:pt x="383821" y="192206"/>
                  </a:lnTo>
                  <a:lnTo>
                    <a:pt x="383060" y="135865"/>
                  </a:lnTo>
                  <a:lnTo>
                    <a:pt x="375756" y="111453"/>
                  </a:lnTo>
                  <a:lnTo>
                    <a:pt x="350744" y="72571"/>
                  </a:lnTo>
                  <a:lnTo>
                    <a:pt x="300963" y="30519"/>
                  </a:lnTo>
                  <a:lnTo>
                    <a:pt x="273758" y="16669"/>
                  </a:lnTo>
                  <a:lnTo>
                    <a:pt x="215046" y="7778"/>
                  </a:lnTo>
                  <a:lnTo>
                    <a:pt x="174054" y="9357"/>
                  </a:lnTo>
                  <a:lnTo>
                    <a:pt x="144604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919438" y="4334478"/>
              <a:ext cx="403802" cy="439106"/>
            </a:xfrm>
            <a:custGeom>
              <a:avLst/>
              <a:gdLst/>
              <a:ahLst/>
              <a:cxnLst/>
              <a:rect l="0" t="0" r="0" b="0"/>
              <a:pathLst>
                <a:path w="403802" h="439106">
                  <a:moveTo>
                    <a:pt x="208769" y="34848"/>
                  </a:moveTo>
                  <a:lnTo>
                    <a:pt x="203181" y="18081"/>
                  </a:lnTo>
                  <a:lnTo>
                    <a:pt x="196855" y="11971"/>
                  </a:lnTo>
                  <a:lnTo>
                    <a:pt x="177347" y="2064"/>
                  </a:lnTo>
                  <a:lnTo>
                    <a:pt x="156200" y="0"/>
                  </a:lnTo>
                  <a:lnTo>
                    <a:pt x="114027" y="8207"/>
                  </a:lnTo>
                  <a:lnTo>
                    <a:pt x="88021" y="23315"/>
                  </a:lnTo>
                  <a:lnTo>
                    <a:pt x="65498" y="42609"/>
                  </a:lnTo>
                  <a:lnTo>
                    <a:pt x="29866" y="99966"/>
                  </a:lnTo>
                  <a:lnTo>
                    <a:pt x="7314" y="148966"/>
                  </a:lnTo>
                  <a:lnTo>
                    <a:pt x="0" y="209252"/>
                  </a:lnTo>
                  <a:lnTo>
                    <a:pt x="1073" y="260179"/>
                  </a:lnTo>
                  <a:lnTo>
                    <a:pt x="15168" y="308803"/>
                  </a:lnTo>
                  <a:lnTo>
                    <a:pt x="40892" y="347972"/>
                  </a:lnTo>
                  <a:lnTo>
                    <a:pt x="79682" y="383829"/>
                  </a:lnTo>
                  <a:lnTo>
                    <a:pt x="132404" y="415132"/>
                  </a:lnTo>
                  <a:lnTo>
                    <a:pt x="187878" y="433793"/>
                  </a:lnTo>
                  <a:lnTo>
                    <a:pt x="215862" y="439105"/>
                  </a:lnTo>
                  <a:lnTo>
                    <a:pt x="257924" y="434348"/>
                  </a:lnTo>
                  <a:lnTo>
                    <a:pt x="298852" y="417471"/>
                  </a:lnTo>
                  <a:lnTo>
                    <a:pt x="349963" y="376436"/>
                  </a:lnTo>
                  <a:lnTo>
                    <a:pt x="379033" y="331783"/>
                  </a:lnTo>
                  <a:lnTo>
                    <a:pt x="392058" y="296354"/>
                  </a:lnTo>
                  <a:lnTo>
                    <a:pt x="400172" y="239405"/>
                  </a:lnTo>
                  <a:lnTo>
                    <a:pt x="403801" y="215839"/>
                  </a:lnTo>
                  <a:lnTo>
                    <a:pt x="393650" y="161454"/>
                  </a:lnTo>
                  <a:lnTo>
                    <a:pt x="363702" y="104657"/>
                  </a:lnTo>
                  <a:lnTo>
                    <a:pt x="331884" y="68400"/>
                  </a:lnTo>
                  <a:lnTo>
                    <a:pt x="271940" y="243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616299" y="4558839"/>
            <a:ext cx="5490852" cy="1210778"/>
            <a:chOff x="3616299" y="4558839"/>
            <a:chExt cx="5490852" cy="1210778"/>
          </a:xfrm>
        </p:grpSpPr>
        <p:sp>
          <p:nvSpPr>
            <p:cNvPr id="84" name="Freeform 83"/>
            <p:cNvSpPr/>
            <p:nvPr/>
          </p:nvSpPr>
          <p:spPr>
            <a:xfrm>
              <a:off x="3616299" y="4737612"/>
              <a:ext cx="226603" cy="221336"/>
            </a:xfrm>
            <a:custGeom>
              <a:avLst/>
              <a:gdLst/>
              <a:ahLst/>
              <a:cxnLst/>
              <a:rect l="0" t="0" r="0" b="0"/>
              <a:pathLst>
                <a:path w="226603" h="221336">
                  <a:moveTo>
                    <a:pt x="131846" y="105497"/>
                  </a:moveTo>
                  <a:lnTo>
                    <a:pt x="113888" y="51622"/>
                  </a:lnTo>
                  <a:lnTo>
                    <a:pt x="107096" y="31249"/>
                  </a:lnTo>
                  <a:lnTo>
                    <a:pt x="93940" y="13616"/>
                  </a:lnTo>
                  <a:lnTo>
                    <a:pt x="85518" y="5639"/>
                  </a:lnTo>
                  <a:lnTo>
                    <a:pt x="76394" y="1490"/>
                  </a:lnTo>
                  <a:lnTo>
                    <a:pt x="56898" y="0"/>
                  </a:lnTo>
                  <a:lnTo>
                    <a:pt x="47955" y="3580"/>
                  </a:lnTo>
                  <a:lnTo>
                    <a:pt x="31780" y="16916"/>
                  </a:lnTo>
                  <a:lnTo>
                    <a:pt x="15109" y="44155"/>
                  </a:lnTo>
                  <a:lnTo>
                    <a:pt x="3649" y="103542"/>
                  </a:lnTo>
                  <a:lnTo>
                    <a:pt x="0" y="126855"/>
                  </a:lnTo>
                  <a:lnTo>
                    <a:pt x="10137" y="188147"/>
                  </a:lnTo>
                  <a:lnTo>
                    <a:pt x="25464" y="215253"/>
                  </a:lnTo>
                  <a:lnTo>
                    <a:pt x="34018" y="219612"/>
                  </a:lnTo>
                  <a:lnTo>
                    <a:pt x="56002" y="221335"/>
                  </a:lnTo>
                  <a:lnTo>
                    <a:pt x="66075" y="216648"/>
                  </a:lnTo>
                  <a:lnTo>
                    <a:pt x="83507" y="198961"/>
                  </a:lnTo>
                  <a:lnTo>
                    <a:pt x="109507" y="147440"/>
                  </a:lnTo>
                  <a:lnTo>
                    <a:pt x="117818" y="112855"/>
                  </a:lnTo>
                  <a:lnTo>
                    <a:pt x="117161" y="72972"/>
                  </a:lnTo>
                  <a:lnTo>
                    <a:pt x="114791" y="53606"/>
                  </a:lnTo>
                  <a:lnTo>
                    <a:pt x="115796" y="53356"/>
                  </a:lnTo>
                  <a:lnTo>
                    <a:pt x="135648" y="106758"/>
                  </a:lnTo>
                  <a:lnTo>
                    <a:pt x="164394" y="163519"/>
                  </a:lnTo>
                  <a:lnTo>
                    <a:pt x="171092" y="172254"/>
                  </a:lnTo>
                  <a:lnTo>
                    <a:pt x="179067" y="176908"/>
                  </a:lnTo>
                  <a:lnTo>
                    <a:pt x="197287" y="178959"/>
                  </a:lnTo>
                  <a:lnTo>
                    <a:pt x="210844" y="175971"/>
                  </a:lnTo>
                  <a:lnTo>
                    <a:pt x="226602" y="1686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32373" y="4716767"/>
              <a:ext cx="126343" cy="218285"/>
            </a:xfrm>
            <a:custGeom>
              <a:avLst/>
              <a:gdLst/>
              <a:ahLst/>
              <a:cxnLst/>
              <a:rect l="0" t="0" r="0" b="0"/>
              <a:pathLst>
                <a:path w="126343" h="218285">
                  <a:moveTo>
                    <a:pt x="0" y="105285"/>
                  </a:moveTo>
                  <a:lnTo>
                    <a:pt x="14654" y="167377"/>
                  </a:lnTo>
                  <a:lnTo>
                    <a:pt x="30338" y="194132"/>
                  </a:lnTo>
                  <a:lnTo>
                    <a:pt x="49803" y="216877"/>
                  </a:lnTo>
                  <a:lnTo>
                    <a:pt x="53089" y="218284"/>
                  </a:lnTo>
                  <a:lnTo>
                    <a:pt x="54110" y="215713"/>
                  </a:lnTo>
                  <a:lnTo>
                    <a:pt x="41318" y="155606"/>
                  </a:lnTo>
                  <a:lnTo>
                    <a:pt x="26801" y="94667"/>
                  </a:lnTo>
                  <a:lnTo>
                    <a:pt x="36313" y="33191"/>
                  </a:lnTo>
                  <a:lnTo>
                    <a:pt x="41756" y="24467"/>
                  </a:lnTo>
                  <a:lnTo>
                    <a:pt x="57163" y="11654"/>
                  </a:lnTo>
                  <a:lnTo>
                    <a:pt x="78828" y="517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82879" y="4753270"/>
              <a:ext cx="123236" cy="174067"/>
            </a:xfrm>
            <a:custGeom>
              <a:avLst/>
              <a:gdLst/>
              <a:ahLst/>
              <a:cxnLst/>
              <a:rect l="0" t="0" r="0" b="0"/>
              <a:pathLst>
                <a:path w="123236" h="174067">
                  <a:moveTo>
                    <a:pt x="17950" y="79310"/>
                  </a:moveTo>
                  <a:lnTo>
                    <a:pt x="40306" y="79310"/>
                  </a:lnTo>
                  <a:lnTo>
                    <a:pt x="70977" y="68132"/>
                  </a:lnTo>
                  <a:lnTo>
                    <a:pt x="77868" y="60159"/>
                  </a:lnTo>
                  <a:lnTo>
                    <a:pt x="85524" y="38823"/>
                  </a:lnTo>
                  <a:lnTo>
                    <a:pt x="85226" y="28922"/>
                  </a:lnTo>
                  <a:lnTo>
                    <a:pt x="78656" y="11682"/>
                  </a:lnTo>
                  <a:lnTo>
                    <a:pt x="71289" y="6148"/>
                  </a:lnTo>
                  <a:lnTo>
                    <a:pt x="50625" y="0"/>
                  </a:lnTo>
                  <a:lnTo>
                    <a:pt x="40903" y="701"/>
                  </a:lnTo>
                  <a:lnTo>
                    <a:pt x="23862" y="7718"/>
                  </a:lnTo>
                  <a:lnTo>
                    <a:pt x="11608" y="24874"/>
                  </a:lnTo>
                  <a:lnTo>
                    <a:pt x="3433" y="48097"/>
                  </a:lnTo>
                  <a:lnTo>
                    <a:pt x="0" y="86310"/>
                  </a:lnTo>
                  <a:lnTo>
                    <a:pt x="3343" y="109327"/>
                  </a:lnTo>
                  <a:lnTo>
                    <a:pt x="11848" y="128136"/>
                  </a:lnTo>
                  <a:lnTo>
                    <a:pt x="17391" y="136427"/>
                  </a:lnTo>
                  <a:lnTo>
                    <a:pt x="47550" y="159275"/>
                  </a:lnTo>
                  <a:lnTo>
                    <a:pt x="86122" y="169683"/>
                  </a:lnTo>
                  <a:lnTo>
                    <a:pt x="123235" y="1740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48269" y="4767309"/>
              <a:ext cx="136872" cy="170557"/>
            </a:xfrm>
            <a:custGeom>
              <a:avLst/>
              <a:gdLst/>
              <a:ahLst/>
              <a:cxnLst/>
              <a:rect l="0" t="0" r="0" b="0"/>
              <a:pathLst>
                <a:path w="136872" h="170557">
                  <a:moveTo>
                    <a:pt x="0" y="86328"/>
                  </a:moveTo>
                  <a:lnTo>
                    <a:pt x="58617" y="86328"/>
                  </a:lnTo>
                  <a:lnTo>
                    <a:pt x="98997" y="75150"/>
                  </a:lnTo>
                  <a:lnTo>
                    <a:pt x="117308" y="60303"/>
                  </a:lnTo>
                  <a:lnTo>
                    <a:pt x="123829" y="51430"/>
                  </a:lnTo>
                  <a:lnTo>
                    <a:pt x="127006" y="42006"/>
                  </a:lnTo>
                  <a:lnTo>
                    <a:pt x="127417" y="22175"/>
                  </a:lnTo>
                  <a:lnTo>
                    <a:pt x="123549" y="14314"/>
                  </a:lnTo>
                  <a:lnTo>
                    <a:pt x="109893" y="2459"/>
                  </a:lnTo>
                  <a:lnTo>
                    <a:pt x="101338" y="0"/>
                  </a:lnTo>
                  <a:lnTo>
                    <a:pt x="82474" y="387"/>
                  </a:lnTo>
                  <a:lnTo>
                    <a:pt x="52123" y="12771"/>
                  </a:lnTo>
                  <a:lnTo>
                    <a:pt x="37594" y="27900"/>
                  </a:lnTo>
                  <a:lnTo>
                    <a:pt x="28407" y="47492"/>
                  </a:lnTo>
                  <a:lnTo>
                    <a:pt x="22509" y="98197"/>
                  </a:lnTo>
                  <a:lnTo>
                    <a:pt x="24042" y="123189"/>
                  </a:lnTo>
                  <a:lnTo>
                    <a:pt x="32522" y="142095"/>
                  </a:lnTo>
                  <a:lnTo>
                    <a:pt x="47209" y="155177"/>
                  </a:lnTo>
                  <a:lnTo>
                    <a:pt x="66606" y="163721"/>
                  </a:lnTo>
                  <a:lnTo>
                    <a:pt x="110946" y="169206"/>
                  </a:lnTo>
                  <a:lnTo>
                    <a:pt x="136871" y="1705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23928" y="4799463"/>
              <a:ext cx="245482" cy="413937"/>
            </a:xfrm>
            <a:custGeom>
              <a:avLst/>
              <a:gdLst/>
              <a:ahLst/>
              <a:cxnLst/>
              <a:rect l="0" t="0" r="0" b="0"/>
              <a:pathLst>
                <a:path w="245482" h="413937">
                  <a:moveTo>
                    <a:pt x="77025" y="96288"/>
                  </a:moveTo>
                  <a:lnTo>
                    <a:pt x="88204" y="79520"/>
                  </a:lnTo>
                  <a:lnTo>
                    <a:pt x="95155" y="46736"/>
                  </a:lnTo>
                  <a:lnTo>
                    <a:pt x="90542" y="27082"/>
                  </a:lnTo>
                  <a:lnTo>
                    <a:pt x="86036" y="18565"/>
                  </a:lnTo>
                  <a:lnTo>
                    <a:pt x="71672" y="5982"/>
                  </a:lnTo>
                  <a:lnTo>
                    <a:pt x="62928" y="989"/>
                  </a:lnTo>
                  <a:lnTo>
                    <a:pt x="54758" y="0"/>
                  </a:lnTo>
                  <a:lnTo>
                    <a:pt x="39443" y="5140"/>
                  </a:lnTo>
                  <a:lnTo>
                    <a:pt x="17666" y="21188"/>
                  </a:lnTo>
                  <a:lnTo>
                    <a:pt x="6579" y="40293"/>
                  </a:lnTo>
                  <a:lnTo>
                    <a:pt x="1985" y="51939"/>
                  </a:lnTo>
                  <a:lnTo>
                    <a:pt x="0" y="77357"/>
                  </a:lnTo>
                  <a:lnTo>
                    <a:pt x="4187" y="101913"/>
                  </a:lnTo>
                  <a:lnTo>
                    <a:pt x="13847" y="120625"/>
                  </a:lnTo>
                  <a:lnTo>
                    <a:pt x="22038" y="125381"/>
                  </a:lnTo>
                  <a:lnTo>
                    <a:pt x="43618" y="127545"/>
                  </a:lnTo>
                  <a:lnTo>
                    <a:pt x="62568" y="121488"/>
                  </a:lnTo>
                  <a:lnTo>
                    <a:pt x="70896" y="116598"/>
                  </a:lnTo>
                  <a:lnTo>
                    <a:pt x="83270" y="101805"/>
                  </a:lnTo>
                  <a:lnTo>
                    <a:pt x="88207" y="92947"/>
                  </a:lnTo>
                  <a:lnTo>
                    <a:pt x="91499" y="92891"/>
                  </a:lnTo>
                  <a:lnTo>
                    <a:pt x="95156" y="108426"/>
                  </a:lnTo>
                  <a:lnTo>
                    <a:pt x="100816" y="171124"/>
                  </a:lnTo>
                  <a:lnTo>
                    <a:pt x="106301" y="218677"/>
                  </a:lnTo>
                  <a:lnTo>
                    <a:pt x="107926" y="274101"/>
                  </a:lnTo>
                  <a:lnTo>
                    <a:pt x="108408" y="324449"/>
                  </a:lnTo>
                  <a:lnTo>
                    <a:pt x="114160" y="377793"/>
                  </a:lnTo>
                  <a:lnTo>
                    <a:pt x="112074" y="411324"/>
                  </a:lnTo>
                  <a:lnTo>
                    <a:pt x="110920" y="413936"/>
                  </a:lnTo>
                  <a:lnTo>
                    <a:pt x="109637" y="404362"/>
                  </a:lnTo>
                  <a:lnTo>
                    <a:pt x="114504" y="378251"/>
                  </a:lnTo>
                  <a:lnTo>
                    <a:pt x="128944" y="353878"/>
                  </a:lnTo>
                  <a:lnTo>
                    <a:pt x="157124" y="324681"/>
                  </a:lnTo>
                  <a:lnTo>
                    <a:pt x="215502" y="282316"/>
                  </a:lnTo>
                  <a:lnTo>
                    <a:pt x="245481" y="2542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99003" y="4769409"/>
              <a:ext cx="144107" cy="139870"/>
            </a:xfrm>
            <a:custGeom>
              <a:avLst/>
              <a:gdLst/>
              <a:ahLst/>
              <a:cxnLst/>
              <a:rect l="0" t="0" r="0" b="0"/>
              <a:pathLst>
                <a:path w="144107" h="139870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6571" y="102529"/>
                  </a:lnTo>
                  <a:lnTo>
                    <a:pt x="17078" y="120048"/>
                  </a:lnTo>
                  <a:lnTo>
                    <a:pt x="32667" y="132513"/>
                  </a:lnTo>
                  <a:lnTo>
                    <a:pt x="41737" y="137475"/>
                  </a:lnTo>
                  <a:lnTo>
                    <a:pt x="61174" y="139869"/>
                  </a:lnTo>
                  <a:lnTo>
                    <a:pt x="80341" y="135864"/>
                  </a:lnTo>
                  <a:lnTo>
                    <a:pt x="96658" y="126285"/>
                  </a:lnTo>
                  <a:lnTo>
                    <a:pt x="118999" y="102149"/>
                  </a:lnTo>
                  <a:lnTo>
                    <a:pt x="127098" y="79714"/>
                  </a:lnTo>
                  <a:lnTo>
                    <a:pt x="144106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27336" y="4769409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27336" y="4674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01036" y="4737823"/>
              <a:ext cx="136871" cy="170807"/>
            </a:xfrm>
            <a:custGeom>
              <a:avLst/>
              <a:gdLst/>
              <a:ahLst/>
              <a:cxnLst/>
              <a:rect l="0" t="0" r="0" b="0"/>
              <a:pathLst>
                <a:path w="136871" h="170807">
                  <a:moveTo>
                    <a:pt x="0" y="0"/>
                  </a:moveTo>
                  <a:lnTo>
                    <a:pt x="17958" y="53875"/>
                  </a:lnTo>
                  <a:lnTo>
                    <a:pt x="47046" y="115922"/>
                  </a:lnTo>
                  <a:lnTo>
                    <a:pt x="80906" y="168471"/>
                  </a:lnTo>
                  <a:lnTo>
                    <a:pt x="86692" y="170806"/>
                  </a:lnTo>
                  <a:lnTo>
                    <a:pt x="91720" y="167683"/>
                  </a:lnTo>
                  <a:lnTo>
                    <a:pt x="108195" y="134638"/>
                  </a:lnTo>
                  <a:lnTo>
                    <a:pt x="115478" y="79844"/>
                  </a:lnTo>
                  <a:lnTo>
                    <a:pt x="130269" y="2186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92998" y="4770595"/>
              <a:ext cx="144951" cy="135685"/>
            </a:xfrm>
            <a:custGeom>
              <a:avLst/>
              <a:gdLst/>
              <a:ahLst/>
              <a:cxnLst/>
              <a:rect l="0" t="0" r="0" b="0"/>
              <a:pathLst>
                <a:path w="144951" h="135685">
                  <a:moveTo>
                    <a:pt x="71250" y="61985"/>
                  </a:moveTo>
                  <a:lnTo>
                    <a:pt x="68131" y="19294"/>
                  </a:lnTo>
                  <a:lnTo>
                    <a:pt x="65661" y="8957"/>
                  </a:lnTo>
                  <a:lnTo>
                    <a:pt x="59336" y="3237"/>
                  </a:lnTo>
                  <a:lnTo>
                    <a:pt x="50439" y="593"/>
                  </a:lnTo>
                  <a:lnTo>
                    <a:pt x="39829" y="0"/>
                  </a:lnTo>
                  <a:lnTo>
                    <a:pt x="31585" y="3114"/>
                  </a:lnTo>
                  <a:lnTo>
                    <a:pt x="19306" y="15933"/>
                  </a:lnTo>
                  <a:lnTo>
                    <a:pt x="5816" y="42881"/>
                  </a:lnTo>
                  <a:lnTo>
                    <a:pt x="0" y="78681"/>
                  </a:lnTo>
                  <a:lnTo>
                    <a:pt x="3866" y="113335"/>
                  </a:lnTo>
                  <a:lnTo>
                    <a:pt x="8780" y="121955"/>
                  </a:lnTo>
                  <a:lnTo>
                    <a:pt x="23599" y="134652"/>
                  </a:lnTo>
                  <a:lnTo>
                    <a:pt x="31293" y="134996"/>
                  </a:lnTo>
                  <a:lnTo>
                    <a:pt x="38764" y="131716"/>
                  </a:lnTo>
                  <a:lnTo>
                    <a:pt x="52133" y="118713"/>
                  </a:lnTo>
                  <a:lnTo>
                    <a:pt x="61974" y="101236"/>
                  </a:lnTo>
                  <a:lnTo>
                    <a:pt x="71758" y="53967"/>
                  </a:lnTo>
                  <a:lnTo>
                    <a:pt x="76268" y="53130"/>
                  </a:lnTo>
                  <a:lnTo>
                    <a:pt x="81614" y="56082"/>
                  </a:lnTo>
                  <a:lnTo>
                    <a:pt x="90674" y="68720"/>
                  </a:lnTo>
                  <a:lnTo>
                    <a:pt x="111612" y="105429"/>
                  </a:lnTo>
                  <a:lnTo>
                    <a:pt x="144950" y="135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59005" y="457989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2340" y="33622"/>
                  </a:lnTo>
                  <a:lnTo>
                    <a:pt x="16666" y="88443"/>
                  </a:lnTo>
                  <a:lnTo>
                    <a:pt x="25779" y="144072"/>
                  </a:lnTo>
                  <a:lnTo>
                    <a:pt x="30438" y="198431"/>
                  </a:lnTo>
                  <a:lnTo>
                    <a:pt x="31359" y="261161"/>
                  </a:lnTo>
                  <a:lnTo>
                    <a:pt x="31518" y="301599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32704" y="4756156"/>
              <a:ext cx="147400" cy="152335"/>
            </a:xfrm>
            <a:custGeom>
              <a:avLst/>
              <a:gdLst/>
              <a:ahLst/>
              <a:cxnLst/>
              <a:rect l="0" t="0" r="0" b="0"/>
              <a:pathLst>
                <a:path w="147400" h="152335">
                  <a:moveTo>
                    <a:pt x="0" y="86953"/>
                  </a:moveTo>
                  <a:lnTo>
                    <a:pt x="43963" y="63233"/>
                  </a:lnTo>
                  <a:lnTo>
                    <a:pt x="103334" y="44950"/>
                  </a:lnTo>
                  <a:lnTo>
                    <a:pt x="114513" y="41403"/>
                  </a:lnTo>
                  <a:lnTo>
                    <a:pt x="120796" y="35529"/>
                  </a:lnTo>
                  <a:lnTo>
                    <a:pt x="123814" y="28104"/>
                  </a:lnTo>
                  <a:lnTo>
                    <a:pt x="124657" y="19644"/>
                  </a:lnTo>
                  <a:lnTo>
                    <a:pt x="121709" y="12834"/>
                  </a:lnTo>
                  <a:lnTo>
                    <a:pt x="109075" y="2148"/>
                  </a:lnTo>
                  <a:lnTo>
                    <a:pt x="100793" y="0"/>
                  </a:lnTo>
                  <a:lnTo>
                    <a:pt x="82232" y="734"/>
                  </a:lnTo>
                  <a:lnTo>
                    <a:pt x="65404" y="11199"/>
                  </a:lnTo>
                  <a:lnTo>
                    <a:pt x="57641" y="18902"/>
                  </a:lnTo>
                  <a:lnTo>
                    <a:pt x="49015" y="39940"/>
                  </a:lnTo>
                  <a:lnTo>
                    <a:pt x="43478" y="91574"/>
                  </a:lnTo>
                  <a:lnTo>
                    <a:pt x="48959" y="115913"/>
                  </a:lnTo>
                  <a:lnTo>
                    <a:pt x="53697" y="127316"/>
                  </a:lnTo>
                  <a:lnTo>
                    <a:pt x="68319" y="143106"/>
                  </a:lnTo>
                  <a:lnTo>
                    <a:pt x="77132" y="148955"/>
                  </a:lnTo>
                  <a:lnTo>
                    <a:pt x="96282" y="152334"/>
                  </a:lnTo>
                  <a:lnTo>
                    <a:pt x="123675" y="147659"/>
                  </a:lnTo>
                  <a:lnTo>
                    <a:pt x="147399" y="1395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611689" y="4791027"/>
              <a:ext cx="126343" cy="146839"/>
            </a:xfrm>
            <a:custGeom>
              <a:avLst/>
              <a:gdLst/>
              <a:ahLst/>
              <a:cxnLst/>
              <a:rect l="0" t="0" r="0" b="0"/>
              <a:pathLst>
                <a:path w="126343" h="146839">
                  <a:moveTo>
                    <a:pt x="0" y="20496"/>
                  </a:moveTo>
                  <a:lnTo>
                    <a:pt x="3119" y="74640"/>
                  </a:lnTo>
                  <a:lnTo>
                    <a:pt x="7235" y="92523"/>
                  </a:lnTo>
                  <a:lnTo>
                    <a:pt x="8333" y="90741"/>
                  </a:lnTo>
                  <a:lnTo>
                    <a:pt x="16575" y="31992"/>
                  </a:lnTo>
                  <a:lnTo>
                    <a:pt x="21578" y="21141"/>
                  </a:lnTo>
                  <a:lnTo>
                    <a:pt x="36496" y="5965"/>
                  </a:lnTo>
                  <a:lnTo>
                    <a:pt x="45388" y="280"/>
                  </a:lnTo>
                  <a:lnTo>
                    <a:pt x="53655" y="0"/>
                  </a:lnTo>
                  <a:lnTo>
                    <a:pt x="61506" y="3322"/>
                  </a:lnTo>
                  <a:lnTo>
                    <a:pt x="76469" y="17543"/>
                  </a:lnTo>
                  <a:lnTo>
                    <a:pt x="106617" y="72519"/>
                  </a:lnTo>
                  <a:lnTo>
                    <a:pt x="122936" y="122580"/>
                  </a:lnTo>
                  <a:lnTo>
                    <a:pt x="126342" y="1468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01852" y="4558839"/>
              <a:ext cx="20408" cy="357970"/>
            </a:xfrm>
            <a:custGeom>
              <a:avLst/>
              <a:gdLst/>
              <a:ahLst/>
              <a:cxnLst/>
              <a:rect l="0" t="0" r="0" b="0"/>
              <a:pathLst>
                <a:path w="20408" h="357970">
                  <a:moveTo>
                    <a:pt x="9878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2" y="159970"/>
                  </a:lnTo>
                  <a:lnTo>
                    <a:pt x="10860" y="206886"/>
                  </a:lnTo>
                  <a:lnTo>
                    <a:pt x="17579" y="262121"/>
                  </a:lnTo>
                  <a:lnTo>
                    <a:pt x="19569" y="312412"/>
                  </a:lnTo>
                  <a:lnTo>
                    <a:pt x="20407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95917" y="4727295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5" y="0"/>
                  </a:lnTo>
                  <a:lnTo>
                    <a:pt x="86080" y="0"/>
                  </a:lnTo>
                  <a:lnTo>
                    <a:pt x="29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82225" y="4589962"/>
              <a:ext cx="308574" cy="390666"/>
            </a:xfrm>
            <a:custGeom>
              <a:avLst/>
              <a:gdLst/>
              <a:ahLst/>
              <a:cxnLst/>
              <a:rect l="0" t="0" r="0" b="0"/>
              <a:pathLst>
                <a:path w="308574" h="390666">
                  <a:moveTo>
                    <a:pt x="98003" y="316317"/>
                  </a:moveTo>
                  <a:lnTo>
                    <a:pt x="83349" y="257701"/>
                  </a:lnTo>
                  <a:lnTo>
                    <a:pt x="77705" y="247994"/>
                  </a:lnTo>
                  <a:lnTo>
                    <a:pt x="62076" y="234089"/>
                  </a:lnTo>
                  <a:lnTo>
                    <a:pt x="54164" y="232252"/>
                  </a:lnTo>
                  <a:lnTo>
                    <a:pt x="46550" y="233368"/>
                  </a:lnTo>
                  <a:lnTo>
                    <a:pt x="39135" y="236451"/>
                  </a:lnTo>
                  <a:lnTo>
                    <a:pt x="24656" y="252355"/>
                  </a:lnTo>
                  <a:lnTo>
                    <a:pt x="6470" y="287617"/>
                  </a:lnTo>
                  <a:lnTo>
                    <a:pt x="0" y="312920"/>
                  </a:lnTo>
                  <a:lnTo>
                    <a:pt x="2934" y="346896"/>
                  </a:lnTo>
                  <a:lnTo>
                    <a:pt x="8177" y="368512"/>
                  </a:lnTo>
                  <a:lnTo>
                    <a:pt x="13553" y="376850"/>
                  </a:lnTo>
                  <a:lnTo>
                    <a:pt x="28884" y="389234"/>
                  </a:lnTo>
                  <a:lnTo>
                    <a:pt x="36716" y="390665"/>
                  </a:lnTo>
                  <a:lnTo>
                    <a:pt x="44277" y="389279"/>
                  </a:lnTo>
                  <a:lnTo>
                    <a:pt x="51657" y="386016"/>
                  </a:lnTo>
                  <a:lnTo>
                    <a:pt x="66097" y="369911"/>
                  </a:lnTo>
                  <a:lnTo>
                    <a:pt x="100300" y="316443"/>
                  </a:lnTo>
                  <a:lnTo>
                    <a:pt x="112981" y="282429"/>
                  </a:lnTo>
                  <a:lnTo>
                    <a:pt x="120978" y="219720"/>
                  </a:lnTo>
                  <a:lnTo>
                    <a:pt x="127037" y="165253"/>
                  </a:lnTo>
                  <a:lnTo>
                    <a:pt x="128833" y="107781"/>
                  </a:lnTo>
                  <a:lnTo>
                    <a:pt x="129364" y="56827"/>
                  </a:lnTo>
                  <a:lnTo>
                    <a:pt x="123955" y="3277"/>
                  </a:lnTo>
                  <a:lnTo>
                    <a:pt x="121153" y="0"/>
                  </a:lnTo>
                  <a:lnTo>
                    <a:pt x="118115" y="2494"/>
                  </a:lnTo>
                  <a:lnTo>
                    <a:pt x="114921" y="8835"/>
                  </a:lnTo>
                  <a:lnTo>
                    <a:pt x="117029" y="62211"/>
                  </a:lnTo>
                  <a:lnTo>
                    <a:pt x="118458" y="117804"/>
                  </a:lnTo>
                  <a:lnTo>
                    <a:pt x="118881" y="171841"/>
                  </a:lnTo>
                  <a:lnTo>
                    <a:pt x="120177" y="223727"/>
                  </a:lnTo>
                  <a:lnTo>
                    <a:pt x="130502" y="280653"/>
                  </a:lnTo>
                  <a:lnTo>
                    <a:pt x="133707" y="292541"/>
                  </a:lnTo>
                  <a:lnTo>
                    <a:pt x="138183" y="298127"/>
                  </a:lnTo>
                  <a:lnTo>
                    <a:pt x="143507" y="299511"/>
                  </a:lnTo>
                  <a:lnTo>
                    <a:pt x="149396" y="298095"/>
                  </a:lnTo>
                  <a:lnTo>
                    <a:pt x="205976" y="267915"/>
                  </a:lnTo>
                  <a:lnTo>
                    <a:pt x="265195" y="249733"/>
                  </a:lnTo>
                  <a:lnTo>
                    <a:pt x="292080" y="233548"/>
                  </a:lnTo>
                  <a:lnTo>
                    <a:pt x="295238" y="226043"/>
                  </a:lnTo>
                  <a:lnTo>
                    <a:pt x="295004" y="217530"/>
                  </a:lnTo>
                  <a:lnTo>
                    <a:pt x="292508" y="208345"/>
                  </a:lnTo>
                  <a:lnTo>
                    <a:pt x="287334" y="201052"/>
                  </a:lnTo>
                  <a:lnTo>
                    <a:pt x="272227" y="189829"/>
                  </a:lnTo>
                  <a:lnTo>
                    <a:pt x="263286" y="188708"/>
                  </a:lnTo>
                  <a:lnTo>
                    <a:pt x="243991" y="193702"/>
                  </a:lnTo>
                  <a:lnTo>
                    <a:pt x="229956" y="206840"/>
                  </a:lnTo>
                  <a:lnTo>
                    <a:pt x="203780" y="264232"/>
                  </a:lnTo>
                  <a:lnTo>
                    <a:pt x="200107" y="274575"/>
                  </a:lnTo>
                  <a:lnTo>
                    <a:pt x="199997" y="284979"/>
                  </a:lnTo>
                  <a:lnTo>
                    <a:pt x="206115" y="305899"/>
                  </a:lnTo>
                  <a:lnTo>
                    <a:pt x="222713" y="331818"/>
                  </a:lnTo>
                  <a:lnTo>
                    <a:pt x="238827" y="343874"/>
                  </a:lnTo>
                  <a:lnTo>
                    <a:pt x="248037" y="348726"/>
                  </a:lnTo>
                  <a:lnTo>
                    <a:pt x="267630" y="350999"/>
                  </a:lnTo>
                  <a:lnTo>
                    <a:pt x="308573" y="3479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426767" y="4782865"/>
              <a:ext cx="100903" cy="156840"/>
            </a:xfrm>
            <a:custGeom>
              <a:avLst/>
              <a:gdLst/>
              <a:ahLst/>
              <a:cxnLst/>
              <a:rect l="0" t="0" r="0" b="0"/>
              <a:pathLst>
                <a:path w="100903" h="156840">
                  <a:moveTo>
                    <a:pt x="100902" y="18129"/>
                  </a:moveTo>
                  <a:lnTo>
                    <a:pt x="89723" y="6951"/>
                  </a:lnTo>
                  <a:lnTo>
                    <a:pt x="71757" y="1463"/>
                  </a:lnTo>
                  <a:lnTo>
                    <a:pt x="60414" y="0"/>
                  </a:lnTo>
                  <a:lnTo>
                    <a:pt x="41573" y="4612"/>
                  </a:lnTo>
                  <a:lnTo>
                    <a:pt x="25400" y="15632"/>
                  </a:lnTo>
                  <a:lnTo>
                    <a:pt x="10413" y="32227"/>
                  </a:lnTo>
                  <a:lnTo>
                    <a:pt x="2193" y="54421"/>
                  </a:lnTo>
                  <a:lnTo>
                    <a:pt x="0" y="66890"/>
                  </a:lnTo>
                  <a:lnTo>
                    <a:pt x="3804" y="90104"/>
                  </a:lnTo>
                  <a:lnTo>
                    <a:pt x="25310" y="133602"/>
                  </a:lnTo>
                  <a:lnTo>
                    <a:pt x="41569" y="148609"/>
                  </a:lnTo>
                  <a:lnTo>
                    <a:pt x="50818" y="154249"/>
                  </a:lnTo>
                  <a:lnTo>
                    <a:pt x="59323" y="156839"/>
                  </a:lnTo>
                  <a:lnTo>
                    <a:pt x="90373" y="1550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06307" y="4843109"/>
              <a:ext cx="16119" cy="126342"/>
            </a:xfrm>
            <a:custGeom>
              <a:avLst/>
              <a:gdLst/>
              <a:ahLst/>
              <a:cxnLst/>
              <a:rect l="0" t="0" r="0" b="0"/>
              <a:pathLst>
                <a:path w="16119" h="126342">
                  <a:moveTo>
                    <a:pt x="5589" y="0"/>
                  </a:moveTo>
                  <a:lnTo>
                    <a:pt x="0" y="16767"/>
                  </a:lnTo>
                  <a:lnTo>
                    <a:pt x="4442" y="69515"/>
                  </a:lnTo>
                  <a:lnTo>
                    <a:pt x="16118" y="1263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11896" y="47167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97588" y="4834154"/>
              <a:ext cx="188050" cy="177412"/>
            </a:xfrm>
            <a:custGeom>
              <a:avLst/>
              <a:gdLst/>
              <a:ahLst/>
              <a:cxnLst/>
              <a:rect l="0" t="0" r="0" b="0"/>
              <a:pathLst>
                <a:path w="188050" h="177412">
                  <a:moveTo>
                    <a:pt x="9065" y="82654"/>
                  </a:moveTo>
                  <a:lnTo>
                    <a:pt x="9065" y="106917"/>
                  </a:lnTo>
                  <a:lnTo>
                    <a:pt x="1829" y="51778"/>
                  </a:lnTo>
                  <a:lnTo>
                    <a:pt x="0" y="25258"/>
                  </a:lnTo>
                  <a:lnTo>
                    <a:pt x="3021" y="15144"/>
                  </a:lnTo>
                  <a:lnTo>
                    <a:pt x="8546" y="7232"/>
                  </a:lnTo>
                  <a:lnTo>
                    <a:pt x="15737" y="787"/>
                  </a:lnTo>
                  <a:lnTo>
                    <a:pt x="21702" y="0"/>
                  </a:lnTo>
                  <a:lnTo>
                    <a:pt x="26848" y="2985"/>
                  </a:lnTo>
                  <a:lnTo>
                    <a:pt x="54474" y="42527"/>
                  </a:lnTo>
                  <a:lnTo>
                    <a:pt x="63562" y="62480"/>
                  </a:lnTo>
                  <a:lnTo>
                    <a:pt x="67623" y="65695"/>
                  </a:lnTo>
                  <a:lnTo>
                    <a:pt x="71501" y="64329"/>
                  </a:lnTo>
                  <a:lnTo>
                    <a:pt x="75255" y="59909"/>
                  </a:lnTo>
                  <a:lnTo>
                    <a:pt x="92026" y="22703"/>
                  </a:lnTo>
                  <a:lnTo>
                    <a:pt x="107937" y="9995"/>
                  </a:lnTo>
                  <a:lnTo>
                    <a:pt x="115924" y="9648"/>
                  </a:lnTo>
                  <a:lnTo>
                    <a:pt x="123588" y="12926"/>
                  </a:lnTo>
                  <a:lnTo>
                    <a:pt x="131037" y="18621"/>
                  </a:lnTo>
                  <a:lnTo>
                    <a:pt x="142434" y="37428"/>
                  </a:lnTo>
                  <a:lnTo>
                    <a:pt x="170257" y="100008"/>
                  </a:lnTo>
                  <a:lnTo>
                    <a:pt x="184188" y="145094"/>
                  </a:lnTo>
                  <a:lnTo>
                    <a:pt x="188049" y="1774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09506" y="4853311"/>
              <a:ext cx="186702" cy="148779"/>
            </a:xfrm>
            <a:custGeom>
              <a:avLst/>
              <a:gdLst/>
              <a:ahLst/>
              <a:cxnLst/>
              <a:rect l="0" t="0" r="0" b="0"/>
              <a:pathLst>
                <a:path w="186702" h="148779">
                  <a:moveTo>
                    <a:pt x="91944" y="74025"/>
                  </a:moveTo>
                  <a:lnTo>
                    <a:pt x="97534" y="57258"/>
                  </a:lnTo>
                  <a:lnTo>
                    <a:pt x="94039" y="39667"/>
                  </a:lnTo>
                  <a:lnTo>
                    <a:pt x="78917" y="13153"/>
                  </a:lnTo>
                  <a:lnTo>
                    <a:pt x="72731" y="5368"/>
                  </a:lnTo>
                  <a:lnTo>
                    <a:pt x="65097" y="1347"/>
                  </a:lnTo>
                  <a:lnTo>
                    <a:pt x="47257" y="0"/>
                  </a:lnTo>
                  <a:lnTo>
                    <a:pt x="38756" y="3618"/>
                  </a:lnTo>
                  <a:lnTo>
                    <a:pt x="23072" y="16997"/>
                  </a:lnTo>
                  <a:lnTo>
                    <a:pt x="6677" y="44260"/>
                  </a:lnTo>
                  <a:lnTo>
                    <a:pt x="0" y="80154"/>
                  </a:lnTo>
                  <a:lnTo>
                    <a:pt x="4677" y="103656"/>
                  </a:lnTo>
                  <a:lnTo>
                    <a:pt x="9200" y="114836"/>
                  </a:lnTo>
                  <a:lnTo>
                    <a:pt x="23583" y="130378"/>
                  </a:lnTo>
                  <a:lnTo>
                    <a:pt x="32333" y="136160"/>
                  </a:lnTo>
                  <a:lnTo>
                    <a:pt x="40505" y="137676"/>
                  </a:lnTo>
                  <a:lnTo>
                    <a:pt x="48293" y="136346"/>
                  </a:lnTo>
                  <a:lnTo>
                    <a:pt x="55824" y="133120"/>
                  </a:lnTo>
                  <a:lnTo>
                    <a:pt x="77603" y="111812"/>
                  </a:lnTo>
                  <a:lnTo>
                    <a:pt x="85570" y="90039"/>
                  </a:lnTo>
                  <a:lnTo>
                    <a:pt x="87695" y="77682"/>
                  </a:lnTo>
                  <a:lnTo>
                    <a:pt x="91451" y="72954"/>
                  </a:lnTo>
                  <a:lnTo>
                    <a:pt x="96295" y="73311"/>
                  </a:lnTo>
                  <a:lnTo>
                    <a:pt x="101864" y="77059"/>
                  </a:lnTo>
                  <a:lnTo>
                    <a:pt x="111171" y="90581"/>
                  </a:lnTo>
                  <a:lnTo>
                    <a:pt x="126107" y="114806"/>
                  </a:lnTo>
                  <a:lnTo>
                    <a:pt x="152115" y="143952"/>
                  </a:lnTo>
                  <a:lnTo>
                    <a:pt x="158964" y="147549"/>
                  </a:lnTo>
                  <a:lnTo>
                    <a:pt x="165870" y="148778"/>
                  </a:lnTo>
                  <a:lnTo>
                    <a:pt x="186701" y="147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107386" y="4727295"/>
              <a:ext cx="20407" cy="294799"/>
            </a:xfrm>
            <a:custGeom>
              <a:avLst/>
              <a:gdLst/>
              <a:ahLst/>
              <a:cxnLst/>
              <a:rect l="0" t="0" r="0" b="0"/>
              <a:pathLst>
                <a:path w="20407" h="294799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16163" y="225179"/>
                  </a:lnTo>
                  <a:lnTo>
                    <a:pt x="19568" y="274330"/>
                  </a:lnTo>
                  <a:lnTo>
                    <a:pt x="20406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09141" y="4835701"/>
              <a:ext cx="133031" cy="210456"/>
            </a:xfrm>
            <a:custGeom>
              <a:avLst/>
              <a:gdLst/>
              <a:ahLst/>
              <a:cxnLst/>
              <a:rect l="0" t="0" r="0" b="0"/>
              <a:pathLst>
                <a:path w="133031" h="210456">
                  <a:moveTo>
                    <a:pt x="129221" y="17936"/>
                  </a:moveTo>
                  <a:lnTo>
                    <a:pt x="118043" y="6758"/>
                  </a:lnTo>
                  <a:lnTo>
                    <a:pt x="100077" y="1270"/>
                  </a:lnTo>
                  <a:lnTo>
                    <a:pt x="76494" y="0"/>
                  </a:lnTo>
                  <a:lnTo>
                    <a:pt x="39249" y="7032"/>
                  </a:lnTo>
                  <a:lnTo>
                    <a:pt x="20603" y="17379"/>
                  </a:lnTo>
                  <a:lnTo>
                    <a:pt x="7637" y="32896"/>
                  </a:lnTo>
                  <a:lnTo>
                    <a:pt x="2542" y="41948"/>
                  </a:lnTo>
                  <a:lnTo>
                    <a:pt x="0" y="61363"/>
                  </a:lnTo>
                  <a:lnTo>
                    <a:pt x="3939" y="80521"/>
                  </a:lnTo>
                  <a:lnTo>
                    <a:pt x="13489" y="96834"/>
                  </a:lnTo>
                  <a:lnTo>
                    <a:pt x="21650" y="102120"/>
                  </a:lnTo>
                  <a:lnTo>
                    <a:pt x="81636" y="116889"/>
                  </a:lnTo>
                  <a:lnTo>
                    <a:pt x="117073" y="132523"/>
                  </a:lnTo>
                  <a:lnTo>
                    <a:pt x="124632" y="141121"/>
                  </a:lnTo>
                  <a:lnTo>
                    <a:pt x="133030" y="163152"/>
                  </a:lnTo>
                  <a:lnTo>
                    <a:pt x="132931" y="173238"/>
                  </a:lnTo>
                  <a:lnTo>
                    <a:pt x="126581" y="190684"/>
                  </a:lnTo>
                  <a:lnTo>
                    <a:pt x="112839" y="203118"/>
                  </a:lnTo>
                  <a:lnTo>
                    <a:pt x="104262" y="208071"/>
                  </a:lnTo>
                  <a:lnTo>
                    <a:pt x="85374" y="210455"/>
                  </a:lnTo>
                  <a:lnTo>
                    <a:pt x="34465" y="2074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43647" y="5053679"/>
              <a:ext cx="66537" cy="210570"/>
            </a:xfrm>
            <a:custGeom>
              <a:avLst/>
              <a:gdLst/>
              <a:ahLst/>
              <a:cxnLst/>
              <a:rect l="0" t="0" r="0" b="0"/>
              <a:pathLst>
                <a:path w="66537" h="210570">
                  <a:moveTo>
                    <a:pt x="0" y="0"/>
                  </a:moveTo>
                  <a:lnTo>
                    <a:pt x="29309" y="34897"/>
                  </a:lnTo>
                  <a:lnTo>
                    <a:pt x="60214" y="96116"/>
                  </a:lnTo>
                  <a:lnTo>
                    <a:pt x="66536" y="123437"/>
                  </a:lnTo>
                  <a:lnTo>
                    <a:pt x="65447" y="151176"/>
                  </a:lnTo>
                  <a:lnTo>
                    <a:pt x="57943" y="172864"/>
                  </a:lnTo>
                  <a:lnTo>
                    <a:pt x="52667" y="181923"/>
                  </a:lnTo>
                  <a:lnTo>
                    <a:pt x="37445" y="195108"/>
                  </a:lnTo>
                  <a:lnTo>
                    <a:pt x="10529" y="2105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02734" y="4853637"/>
              <a:ext cx="266035" cy="243914"/>
            </a:xfrm>
            <a:custGeom>
              <a:avLst/>
              <a:gdLst/>
              <a:ahLst/>
              <a:cxnLst/>
              <a:rect l="0" t="0" r="0" b="0"/>
              <a:pathLst>
                <a:path w="266035" h="243914">
                  <a:moveTo>
                    <a:pt x="14654" y="21057"/>
                  </a:moveTo>
                  <a:lnTo>
                    <a:pt x="0" y="70609"/>
                  </a:lnTo>
                  <a:lnTo>
                    <a:pt x="1084" y="109958"/>
                  </a:lnTo>
                  <a:lnTo>
                    <a:pt x="20336" y="164007"/>
                  </a:lnTo>
                  <a:lnTo>
                    <a:pt x="53545" y="214923"/>
                  </a:lnTo>
                  <a:lnTo>
                    <a:pt x="61638" y="219321"/>
                  </a:lnTo>
                  <a:lnTo>
                    <a:pt x="79990" y="221088"/>
                  </a:lnTo>
                  <a:lnTo>
                    <a:pt x="88627" y="217582"/>
                  </a:lnTo>
                  <a:lnTo>
                    <a:pt x="104463" y="204328"/>
                  </a:lnTo>
                  <a:lnTo>
                    <a:pt x="120943" y="177135"/>
                  </a:lnTo>
                  <a:lnTo>
                    <a:pt x="128587" y="137458"/>
                  </a:lnTo>
                  <a:lnTo>
                    <a:pt x="154114" y="200817"/>
                  </a:lnTo>
                  <a:lnTo>
                    <a:pt x="170879" y="226268"/>
                  </a:lnTo>
                  <a:lnTo>
                    <a:pt x="190152" y="238214"/>
                  </a:lnTo>
                  <a:lnTo>
                    <a:pt x="201843" y="243037"/>
                  </a:lnTo>
                  <a:lnTo>
                    <a:pt x="211976" y="243913"/>
                  </a:lnTo>
                  <a:lnTo>
                    <a:pt x="229474" y="238647"/>
                  </a:lnTo>
                  <a:lnTo>
                    <a:pt x="252481" y="216939"/>
                  </a:lnTo>
                  <a:lnTo>
                    <a:pt x="260735" y="195073"/>
                  </a:lnTo>
                  <a:lnTo>
                    <a:pt x="266034" y="137319"/>
                  </a:lnTo>
                  <a:lnTo>
                    <a:pt x="261363" y="86830"/>
                  </a:lnTo>
                  <a:lnTo>
                    <a:pt x="250473" y="29283"/>
                  </a:lnTo>
                  <a:lnTo>
                    <a:pt x="24628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96255" y="4861011"/>
              <a:ext cx="205446" cy="234782"/>
            </a:xfrm>
            <a:custGeom>
              <a:avLst/>
              <a:gdLst/>
              <a:ahLst/>
              <a:cxnLst/>
              <a:rect l="0" t="0" r="0" b="0"/>
              <a:pathLst>
                <a:path w="205446" h="234782">
                  <a:moveTo>
                    <a:pt x="15931" y="66325"/>
                  </a:moveTo>
                  <a:lnTo>
                    <a:pt x="33912" y="81967"/>
                  </a:lnTo>
                  <a:lnTo>
                    <a:pt x="50829" y="90045"/>
                  </a:lnTo>
                  <a:lnTo>
                    <a:pt x="73165" y="91296"/>
                  </a:lnTo>
                  <a:lnTo>
                    <a:pt x="85673" y="89991"/>
                  </a:lnTo>
                  <a:lnTo>
                    <a:pt x="95181" y="85612"/>
                  </a:lnTo>
                  <a:lnTo>
                    <a:pt x="108865" y="71388"/>
                  </a:lnTo>
                  <a:lnTo>
                    <a:pt x="111812" y="62681"/>
                  </a:lnTo>
                  <a:lnTo>
                    <a:pt x="111967" y="43649"/>
                  </a:lnTo>
                  <a:lnTo>
                    <a:pt x="105017" y="26611"/>
                  </a:lnTo>
                  <a:lnTo>
                    <a:pt x="99888" y="18792"/>
                  </a:lnTo>
                  <a:lnTo>
                    <a:pt x="84831" y="6985"/>
                  </a:lnTo>
                  <a:lnTo>
                    <a:pt x="75902" y="2199"/>
                  </a:lnTo>
                  <a:lnTo>
                    <a:pt x="53504" y="0"/>
                  </a:lnTo>
                  <a:lnTo>
                    <a:pt x="30290" y="4092"/>
                  </a:lnTo>
                  <a:lnTo>
                    <a:pt x="12174" y="13710"/>
                  </a:lnTo>
                  <a:lnTo>
                    <a:pt x="6408" y="23060"/>
                  </a:lnTo>
                  <a:lnTo>
                    <a:pt x="0" y="49046"/>
                  </a:lnTo>
                  <a:lnTo>
                    <a:pt x="1982" y="85382"/>
                  </a:lnTo>
                  <a:lnTo>
                    <a:pt x="15568" y="118376"/>
                  </a:lnTo>
                  <a:lnTo>
                    <a:pt x="49525" y="159795"/>
                  </a:lnTo>
                  <a:lnTo>
                    <a:pt x="104798" y="205115"/>
                  </a:lnTo>
                  <a:lnTo>
                    <a:pt x="162323" y="227091"/>
                  </a:lnTo>
                  <a:lnTo>
                    <a:pt x="205445" y="2347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85130" y="4924074"/>
              <a:ext cx="164011" cy="211081"/>
            </a:xfrm>
            <a:custGeom>
              <a:avLst/>
              <a:gdLst/>
              <a:ahLst/>
              <a:cxnLst/>
              <a:rect l="0" t="0" r="0" b="0"/>
              <a:pathLst>
                <a:path w="164011" h="211081">
                  <a:moveTo>
                    <a:pt x="132424" y="34848"/>
                  </a:moveTo>
                  <a:lnTo>
                    <a:pt x="121246" y="18080"/>
                  </a:lnTo>
                  <a:lnTo>
                    <a:pt x="106398" y="6729"/>
                  </a:lnTo>
                  <a:lnTo>
                    <a:pt x="97526" y="2064"/>
                  </a:lnTo>
                  <a:lnTo>
                    <a:pt x="75190" y="0"/>
                  </a:lnTo>
                  <a:lnTo>
                    <a:pt x="52004" y="4152"/>
                  </a:lnTo>
                  <a:lnTo>
                    <a:pt x="33901" y="13797"/>
                  </a:lnTo>
                  <a:lnTo>
                    <a:pt x="10556" y="37969"/>
                  </a:lnTo>
                  <a:lnTo>
                    <a:pt x="2222" y="60412"/>
                  </a:lnTo>
                  <a:lnTo>
                    <a:pt x="0" y="72947"/>
                  </a:lnTo>
                  <a:lnTo>
                    <a:pt x="3768" y="96235"/>
                  </a:lnTo>
                  <a:lnTo>
                    <a:pt x="30055" y="157914"/>
                  </a:lnTo>
                  <a:lnTo>
                    <a:pt x="55791" y="188619"/>
                  </a:lnTo>
                  <a:lnTo>
                    <a:pt x="82033" y="204542"/>
                  </a:lnTo>
                  <a:lnTo>
                    <a:pt x="123212" y="211080"/>
                  </a:lnTo>
                  <a:lnTo>
                    <a:pt x="143147" y="209490"/>
                  </a:lnTo>
                  <a:lnTo>
                    <a:pt x="164010" y="2033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87308" y="4979167"/>
              <a:ext cx="256631" cy="179929"/>
            </a:xfrm>
            <a:custGeom>
              <a:avLst/>
              <a:gdLst/>
              <a:ahLst/>
              <a:cxnLst/>
              <a:rect l="0" t="0" r="0" b="0"/>
              <a:pathLst>
                <a:path w="256631" h="179929">
                  <a:moveTo>
                    <a:pt x="119759" y="74512"/>
                  </a:moveTo>
                  <a:lnTo>
                    <a:pt x="119759" y="52155"/>
                  </a:lnTo>
                  <a:lnTo>
                    <a:pt x="108581" y="21484"/>
                  </a:lnTo>
                  <a:lnTo>
                    <a:pt x="93734" y="6880"/>
                  </a:lnTo>
                  <a:lnTo>
                    <a:pt x="84861" y="1348"/>
                  </a:lnTo>
                  <a:lnTo>
                    <a:pt x="75437" y="0"/>
                  </a:lnTo>
                  <a:lnTo>
                    <a:pt x="55607" y="4740"/>
                  </a:lnTo>
                  <a:lnTo>
                    <a:pt x="30301" y="20563"/>
                  </a:lnTo>
                  <a:lnTo>
                    <a:pt x="18389" y="36497"/>
                  </a:lnTo>
                  <a:lnTo>
                    <a:pt x="1209" y="80910"/>
                  </a:lnTo>
                  <a:lnTo>
                    <a:pt x="0" y="104262"/>
                  </a:lnTo>
                  <a:lnTo>
                    <a:pt x="8755" y="147848"/>
                  </a:lnTo>
                  <a:lnTo>
                    <a:pt x="21292" y="165987"/>
                  </a:lnTo>
                  <a:lnTo>
                    <a:pt x="29548" y="174100"/>
                  </a:lnTo>
                  <a:lnTo>
                    <a:pt x="39731" y="178338"/>
                  </a:lnTo>
                  <a:lnTo>
                    <a:pt x="63524" y="179928"/>
                  </a:lnTo>
                  <a:lnTo>
                    <a:pt x="74081" y="176375"/>
                  </a:lnTo>
                  <a:lnTo>
                    <a:pt x="92049" y="163068"/>
                  </a:lnTo>
                  <a:lnTo>
                    <a:pt x="121478" y="125929"/>
                  </a:lnTo>
                  <a:lnTo>
                    <a:pt x="143628" y="74350"/>
                  </a:lnTo>
                  <a:lnTo>
                    <a:pt x="148540" y="70894"/>
                  </a:lnTo>
                  <a:lnTo>
                    <a:pt x="154154" y="72100"/>
                  </a:lnTo>
                  <a:lnTo>
                    <a:pt x="160237" y="76413"/>
                  </a:lnTo>
                  <a:lnTo>
                    <a:pt x="207606" y="139557"/>
                  </a:lnTo>
                  <a:lnTo>
                    <a:pt x="228586" y="159425"/>
                  </a:lnTo>
                  <a:lnTo>
                    <a:pt x="256630" y="1692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848877" y="4953398"/>
              <a:ext cx="258274" cy="268737"/>
            </a:xfrm>
            <a:custGeom>
              <a:avLst/>
              <a:gdLst/>
              <a:ahLst/>
              <a:cxnLst/>
              <a:rect l="0" t="0" r="0" b="0"/>
              <a:pathLst>
                <a:path w="258274" h="268737">
                  <a:moveTo>
                    <a:pt x="5589" y="68695"/>
                  </a:moveTo>
                  <a:lnTo>
                    <a:pt x="0" y="85463"/>
                  </a:lnTo>
                  <a:lnTo>
                    <a:pt x="4442" y="138211"/>
                  </a:lnTo>
                  <a:lnTo>
                    <a:pt x="16584" y="198023"/>
                  </a:lnTo>
                  <a:lnTo>
                    <a:pt x="31387" y="258168"/>
                  </a:lnTo>
                  <a:lnTo>
                    <a:pt x="27216" y="204820"/>
                  </a:lnTo>
                  <a:lnTo>
                    <a:pt x="26816" y="157641"/>
                  </a:lnTo>
                  <a:lnTo>
                    <a:pt x="27866" y="107788"/>
                  </a:lnTo>
                  <a:lnTo>
                    <a:pt x="36236" y="64031"/>
                  </a:lnTo>
                  <a:lnTo>
                    <a:pt x="53014" y="29488"/>
                  </a:lnTo>
                  <a:lnTo>
                    <a:pt x="66051" y="11885"/>
                  </a:lnTo>
                  <a:lnTo>
                    <a:pt x="89003" y="2502"/>
                  </a:lnTo>
                  <a:lnTo>
                    <a:pt x="103313" y="0"/>
                  </a:lnTo>
                  <a:lnTo>
                    <a:pt x="116361" y="1841"/>
                  </a:lnTo>
                  <a:lnTo>
                    <a:pt x="140219" y="13246"/>
                  </a:lnTo>
                  <a:lnTo>
                    <a:pt x="173381" y="50576"/>
                  </a:lnTo>
                  <a:lnTo>
                    <a:pt x="199845" y="98681"/>
                  </a:lnTo>
                  <a:lnTo>
                    <a:pt x="227408" y="158933"/>
                  </a:lnTo>
                  <a:lnTo>
                    <a:pt x="241517" y="219014"/>
                  </a:lnTo>
                  <a:lnTo>
                    <a:pt x="258273" y="2687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65895" y="5488249"/>
              <a:ext cx="271888" cy="270940"/>
            </a:xfrm>
            <a:custGeom>
              <a:avLst/>
              <a:gdLst/>
              <a:ahLst/>
              <a:cxnLst/>
              <a:rect l="0" t="0" r="0" b="0"/>
              <a:pathLst>
                <a:path w="271888" h="270940">
                  <a:moveTo>
                    <a:pt x="145545" y="133968"/>
                  </a:moveTo>
                  <a:lnTo>
                    <a:pt x="153879" y="96490"/>
                  </a:lnTo>
                  <a:lnTo>
                    <a:pt x="152304" y="61643"/>
                  </a:lnTo>
                  <a:lnTo>
                    <a:pt x="146209" y="40992"/>
                  </a:lnTo>
                  <a:lnTo>
                    <a:pt x="135702" y="24016"/>
                  </a:lnTo>
                  <a:lnTo>
                    <a:pt x="120113" y="11791"/>
                  </a:lnTo>
                  <a:lnTo>
                    <a:pt x="100317" y="3628"/>
                  </a:lnTo>
                  <a:lnTo>
                    <a:pt x="75921" y="0"/>
                  </a:lnTo>
                  <a:lnTo>
                    <a:pt x="65204" y="2542"/>
                  </a:lnTo>
                  <a:lnTo>
                    <a:pt x="47057" y="14725"/>
                  </a:lnTo>
                  <a:lnTo>
                    <a:pt x="23686" y="41315"/>
                  </a:lnTo>
                  <a:lnTo>
                    <a:pt x="7533" y="77010"/>
                  </a:lnTo>
                  <a:lnTo>
                    <a:pt x="0" y="138228"/>
                  </a:lnTo>
                  <a:lnTo>
                    <a:pt x="1632" y="193475"/>
                  </a:lnTo>
                  <a:lnTo>
                    <a:pt x="12873" y="238530"/>
                  </a:lnTo>
                  <a:lnTo>
                    <a:pt x="28506" y="265035"/>
                  </a:lnTo>
                  <a:lnTo>
                    <a:pt x="37103" y="269310"/>
                  </a:lnTo>
                  <a:lnTo>
                    <a:pt x="59134" y="270939"/>
                  </a:lnTo>
                  <a:lnTo>
                    <a:pt x="81404" y="261525"/>
                  </a:lnTo>
                  <a:lnTo>
                    <a:pt x="137127" y="215183"/>
                  </a:lnTo>
                  <a:lnTo>
                    <a:pt x="154672" y="194630"/>
                  </a:lnTo>
                  <a:lnTo>
                    <a:pt x="169956" y="156752"/>
                  </a:lnTo>
                  <a:lnTo>
                    <a:pt x="173835" y="115893"/>
                  </a:lnTo>
                  <a:lnTo>
                    <a:pt x="170597" y="88110"/>
                  </a:lnTo>
                  <a:lnTo>
                    <a:pt x="166925" y="81169"/>
                  </a:lnTo>
                  <a:lnTo>
                    <a:pt x="162138" y="78882"/>
                  </a:lnTo>
                  <a:lnTo>
                    <a:pt x="156607" y="79697"/>
                  </a:lnTo>
                  <a:lnTo>
                    <a:pt x="154090" y="83749"/>
                  </a:lnTo>
                  <a:lnTo>
                    <a:pt x="155581" y="130735"/>
                  </a:lnTo>
                  <a:lnTo>
                    <a:pt x="167106" y="164596"/>
                  </a:lnTo>
                  <a:lnTo>
                    <a:pt x="205559" y="213987"/>
                  </a:lnTo>
                  <a:lnTo>
                    <a:pt x="231957" y="229947"/>
                  </a:lnTo>
                  <a:lnTo>
                    <a:pt x="271887" y="2392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561165" y="5295118"/>
              <a:ext cx="145074" cy="467726"/>
            </a:xfrm>
            <a:custGeom>
              <a:avLst/>
              <a:gdLst/>
              <a:ahLst/>
              <a:cxnLst/>
              <a:rect l="0" t="0" r="0" b="0"/>
              <a:pathLst>
                <a:path w="145074" h="467726">
                  <a:moveTo>
                    <a:pt x="92431" y="358685"/>
                  </a:moveTo>
                  <a:lnTo>
                    <a:pt x="98020" y="341917"/>
                  </a:lnTo>
                  <a:lnTo>
                    <a:pt x="97327" y="334638"/>
                  </a:lnTo>
                  <a:lnTo>
                    <a:pt x="90317" y="320312"/>
                  </a:lnTo>
                  <a:lnTo>
                    <a:pt x="82833" y="315555"/>
                  </a:lnTo>
                  <a:lnTo>
                    <a:pt x="62039" y="310270"/>
                  </a:lnTo>
                  <a:lnTo>
                    <a:pt x="52282" y="311201"/>
                  </a:lnTo>
                  <a:lnTo>
                    <a:pt x="35202" y="318473"/>
                  </a:lnTo>
                  <a:lnTo>
                    <a:pt x="22932" y="332624"/>
                  </a:lnTo>
                  <a:lnTo>
                    <a:pt x="5523" y="375894"/>
                  </a:lnTo>
                  <a:lnTo>
                    <a:pt x="0" y="415776"/>
                  </a:lnTo>
                  <a:lnTo>
                    <a:pt x="4947" y="440210"/>
                  </a:lnTo>
                  <a:lnTo>
                    <a:pt x="9542" y="451640"/>
                  </a:lnTo>
                  <a:lnTo>
                    <a:pt x="17284" y="459259"/>
                  </a:lnTo>
                  <a:lnTo>
                    <a:pt x="38365" y="467725"/>
                  </a:lnTo>
                  <a:lnTo>
                    <a:pt x="48198" y="467643"/>
                  </a:lnTo>
                  <a:lnTo>
                    <a:pt x="65363" y="461313"/>
                  </a:lnTo>
                  <a:lnTo>
                    <a:pt x="77671" y="444462"/>
                  </a:lnTo>
                  <a:lnTo>
                    <a:pt x="107298" y="388135"/>
                  </a:lnTo>
                  <a:lnTo>
                    <a:pt x="131589" y="328410"/>
                  </a:lnTo>
                  <a:lnTo>
                    <a:pt x="141078" y="279135"/>
                  </a:lnTo>
                  <a:lnTo>
                    <a:pt x="143890" y="220081"/>
                  </a:lnTo>
                  <a:lnTo>
                    <a:pt x="141603" y="158130"/>
                  </a:lnTo>
                  <a:lnTo>
                    <a:pt x="133517" y="101559"/>
                  </a:lnTo>
                  <a:lnTo>
                    <a:pt x="120303" y="40523"/>
                  </a:lnTo>
                  <a:lnTo>
                    <a:pt x="109918" y="3152"/>
                  </a:lnTo>
                  <a:lnTo>
                    <a:pt x="106429" y="0"/>
                  </a:lnTo>
                  <a:lnTo>
                    <a:pt x="102932" y="2578"/>
                  </a:lnTo>
                  <a:lnTo>
                    <a:pt x="99432" y="8977"/>
                  </a:lnTo>
                  <a:lnTo>
                    <a:pt x="93814" y="54037"/>
                  </a:lnTo>
                  <a:lnTo>
                    <a:pt x="92840" y="102433"/>
                  </a:lnTo>
                  <a:lnTo>
                    <a:pt x="92552" y="159536"/>
                  </a:lnTo>
                  <a:lnTo>
                    <a:pt x="93636" y="211680"/>
                  </a:lnTo>
                  <a:lnTo>
                    <a:pt x="100771" y="268166"/>
                  </a:lnTo>
                  <a:lnTo>
                    <a:pt x="108116" y="323777"/>
                  </a:lnTo>
                  <a:lnTo>
                    <a:pt x="132566" y="384518"/>
                  </a:lnTo>
                  <a:lnTo>
                    <a:pt x="145073" y="411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10514" y="5241606"/>
              <a:ext cx="116741" cy="517437"/>
            </a:xfrm>
            <a:custGeom>
              <a:avLst/>
              <a:gdLst/>
              <a:ahLst/>
              <a:cxnLst/>
              <a:rect l="0" t="0" r="0" b="0"/>
              <a:pathLst>
                <a:path w="116741" h="517437">
                  <a:moveTo>
                    <a:pt x="95765" y="380611"/>
                  </a:moveTo>
                  <a:lnTo>
                    <a:pt x="86190" y="349329"/>
                  </a:lnTo>
                  <a:lnTo>
                    <a:pt x="75522" y="333173"/>
                  </a:lnTo>
                  <a:lnTo>
                    <a:pt x="59862" y="321313"/>
                  </a:lnTo>
                  <a:lnTo>
                    <a:pt x="50773" y="316512"/>
                  </a:lnTo>
                  <a:lnTo>
                    <a:pt x="42374" y="316822"/>
                  </a:lnTo>
                  <a:lnTo>
                    <a:pt x="34435" y="320537"/>
                  </a:lnTo>
                  <a:lnTo>
                    <a:pt x="19374" y="335195"/>
                  </a:lnTo>
                  <a:lnTo>
                    <a:pt x="4882" y="357306"/>
                  </a:lnTo>
                  <a:lnTo>
                    <a:pt x="0" y="385851"/>
                  </a:lnTo>
                  <a:lnTo>
                    <a:pt x="810" y="446247"/>
                  </a:lnTo>
                  <a:lnTo>
                    <a:pt x="12128" y="483507"/>
                  </a:lnTo>
                  <a:lnTo>
                    <a:pt x="30300" y="511185"/>
                  </a:lnTo>
                  <a:lnTo>
                    <a:pt x="38084" y="515623"/>
                  </a:lnTo>
                  <a:lnTo>
                    <a:pt x="56092" y="517436"/>
                  </a:lnTo>
                  <a:lnTo>
                    <a:pt x="63467" y="513942"/>
                  </a:lnTo>
                  <a:lnTo>
                    <a:pt x="74781" y="500700"/>
                  </a:lnTo>
                  <a:lnTo>
                    <a:pt x="95313" y="442035"/>
                  </a:lnTo>
                  <a:lnTo>
                    <a:pt x="109714" y="392874"/>
                  </a:lnTo>
                  <a:lnTo>
                    <a:pt x="114716" y="343301"/>
                  </a:lnTo>
                  <a:lnTo>
                    <a:pt x="115886" y="301247"/>
                  </a:lnTo>
                  <a:lnTo>
                    <a:pt x="116406" y="256431"/>
                  </a:lnTo>
                  <a:lnTo>
                    <a:pt x="116637" y="213116"/>
                  </a:lnTo>
                  <a:lnTo>
                    <a:pt x="116740" y="170468"/>
                  </a:lnTo>
                  <a:lnTo>
                    <a:pt x="113678" y="110116"/>
                  </a:lnTo>
                  <a:lnTo>
                    <a:pt x="108482" y="58310"/>
                  </a:lnTo>
                  <a:lnTo>
                    <a:pt x="101137" y="4471"/>
                  </a:lnTo>
                  <a:lnTo>
                    <a:pt x="98177" y="0"/>
                  </a:lnTo>
                  <a:lnTo>
                    <a:pt x="95033" y="528"/>
                  </a:lnTo>
                  <a:lnTo>
                    <a:pt x="91768" y="4390"/>
                  </a:lnTo>
                  <a:lnTo>
                    <a:pt x="87172" y="32182"/>
                  </a:lnTo>
                  <a:lnTo>
                    <a:pt x="85810" y="81231"/>
                  </a:lnTo>
                  <a:lnTo>
                    <a:pt x="85492" y="123161"/>
                  </a:lnTo>
                  <a:lnTo>
                    <a:pt x="86520" y="167923"/>
                  </a:lnTo>
                  <a:lnTo>
                    <a:pt x="92506" y="230245"/>
                  </a:lnTo>
                  <a:lnTo>
                    <a:pt x="92002" y="291291"/>
                  </a:lnTo>
                  <a:lnTo>
                    <a:pt x="86573" y="354259"/>
                  </a:lnTo>
                  <a:lnTo>
                    <a:pt x="85633" y="408158"/>
                  </a:lnTo>
                  <a:lnTo>
                    <a:pt x="85237" y="46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22134" y="5591475"/>
              <a:ext cx="242157" cy="146557"/>
            </a:xfrm>
            <a:custGeom>
              <a:avLst/>
              <a:gdLst/>
              <a:ahLst/>
              <a:cxnLst/>
              <a:rect l="0" t="0" r="0" b="0"/>
              <a:pathLst>
                <a:path w="242157" h="146557">
                  <a:moveTo>
                    <a:pt x="0" y="20214"/>
                  </a:moveTo>
                  <a:lnTo>
                    <a:pt x="62281" y="3426"/>
                  </a:lnTo>
                  <a:lnTo>
                    <a:pt x="116331" y="0"/>
                  </a:lnTo>
                  <a:lnTo>
                    <a:pt x="172068" y="4913"/>
                  </a:lnTo>
                  <a:lnTo>
                    <a:pt x="179053" y="8843"/>
                  </a:lnTo>
                  <a:lnTo>
                    <a:pt x="181370" y="13803"/>
                  </a:lnTo>
                  <a:lnTo>
                    <a:pt x="180575" y="19450"/>
                  </a:lnTo>
                  <a:lnTo>
                    <a:pt x="173452" y="31963"/>
                  </a:lnTo>
                  <a:lnTo>
                    <a:pt x="168278" y="38575"/>
                  </a:lnTo>
                  <a:lnTo>
                    <a:pt x="105829" y="77389"/>
                  </a:lnTo>
                  <a:lnTo>
                    <a:pt x="61625" y="111596"/>
                  </a:lnTo>
                  <a:lnTo>
                    <a:pt x="57461" y="118570"/>
                  </a:lnTo>
                  <a:lnTo>
                    <a:pt x="57025" y="125559"/>
                  </a:lnTo>
                  <a:lnTo>
                    <a:pt x="59074" y="132558"/>
                  </a:lnTo>
                  <a:lnTo>
                    <a:pt x="65119" y="137224"/>
                  </a:lnTo>
                  <a:lnTo>
                    <a:pt x="84314" y="142408"/>
                  </a:lnTo>
                  <a:lnTo>
                    <a:pt x="143170" y="145736"/>
                  </a:lnTo>
                  <a:lnTo>
                    <a:pt x="204882" y="146394"/>
                  </a:lnTo>
                  <a:lnTo>
                    <a:pt x="242156" y="1465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00258" y="5569176"/>
              <a:ext cx="121960" cy="168856"/>
            </a:xfrm>
            <a:custGeom>
              <a:avLst/>
              <a:gdLst/>
              <a:ahLst/>
              <a:cxnLst/>
              <a:rect l="0" t="0" r="0" b="0"/>
              <a:pathLst>
                <a:path w="121960" h="168856">
                  <a:moveTo>
                    <a:pt x="16675" y="105684"/>
                  </a:moveTo>
                  <a:lnTo>
                    <a:pt x="34655" y="90043"/>
                  </a:lnTo>
                  <a:lnTo>
                    <a:pt x="89858" y="66077"/>
                  </a:lnTo>
                  <a:lnTo>
                    <a:pt x="106133" y="54545"/>
                  </a:lnTo>
                  <a:lnTo>
                    <a:pt x="110238" y="47025"/>
                  </a:lnTo>
                  <a:lnTo>
                    <a:pt x="111681" y="29310"/>
                  </a:lnTo>
                  <a:lnTo>
                    <a:pt x="105302" y="12858"/>
                  </a:lnTo>
                  <a:lnTo>
                    <a:pt x="100326" y="5196"/>
                  </a:lnTo>
                  <a:lnTo>
                    <a:pt x="92330" y="1257"/>
                  </a:lnTo>
                  <a:lnTo>
                    <a:pt x="70966" y="0"/>
                  </a:lnTo>
                  <a:lnTo>
                    <a:pt x="38220" y="5870"/>
                  </a:lnTo>
                  <a:lnTo>
                    <a:pt x="20011" y="18038"/>
                  </a:lnTo>
                  <a:lnTo>
                    <a:pt x="11880" y="26196"/>
                  </a:lnTo>
                  <a:lnTo>
                    <a:pt x="2845" y="47739"/>
                  </a:lnTo>
                  <a:lnTo>
                    <a:pt x="0" y="72912"/>
                  </a:lnTo>
                  <a:lnTo>
                    <a:pt x="2634" y="99697"/>
                  </a:lnTo>
                  <a:lnTo>
                    <a:pt x="13944" y="124080"/>
                  </a:lnTo>
                  <a:lnTo>
                    <a:pt x="30669" y="144276"/>
                  </a:lnTo>
                  <a:lnTo>
                    <a:pt x="49800" y="157151"/>
                  </a:lnTo>
                  <a:lnTo>
                    <a:pt x="95574" y="166543"/>
                  </a:lnTo>
                  <a:lnTo>
                    <a:pt x="121959" y="168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95917" y="5580103"/>
              <a:ext cx="157928" cy="150300"/>
            </a:xfrm>
            <a:custGeom>
              <a:avLst/>
              <a:gdLst/>
              <a:ahLst/>
              <a:cxnLst/>
              <a:rect l="0" t="0" r="0" b="0"/>
              <a:pathLst>
                <a:path w="157928" h="150300">
                  <a:moveTo>
                    <a:pt x="0" y="63171"/>
                  </a:moveTo>
                  <a:lnTo>
                    <a:pt x="25194" y="124282"/>
                  </a:lnTo>
                  <a:lnTo>
                    <a:pt x="35411" y="150299"/>
                  </a:lnTo>
                  <a:lnTo>
                    <a:pt x="17149" y="93637"/>
                  </a:lnTo>
                  <a:lnTo>
                    <a:pt x="12490" y="57250"/>
                  </a:lnTo>
                  <a:lnTo>
                    <a:pt x="17639" y="36753"/>
                  </a:lnTo>
                  <a:lnTo>
                    <a:pt x="22288" y="28012"/>
                  </a:lnTo>
                  <a:lnTo>
                    <a:pt x="39931" y="15179"/>
                  </a:lnTo>
                  <a:lnTo>
                    <a:pt x="64541" y="6747"/>
                  </a:lnTo>
                  <a:lnTo>
                    <a:pt x="121760" y="133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898660" y="5559046"/>
              <a:ext cx="166882" cy="182621"/>
            </a:xfrm>
            <a:custGeom>
              <a:avLst/>
              <a:gdLst/>
              <a:ahLst/>
              <a:cxnLst/>
              <a:rect l="0" t="0" r="0" b="0"/>
              <a:pathLst>
                <a:path w="166882" h="182621">
                  <a:moveTo>
                    <a:pt x="81526" y="0"/>
                  </a:moveTo>
                  <a:lnTo>
                    <a:pt x="57479" y="9576"/>
                  </a:lnTo>
                  <a:lnTo>
                    <a:pt x="21934" y="39404"/>
                  </a:lnTo>
                  <a:lnTo>
                    <a:pt x="6417" y="65488"/>
                  </a:lnTo>
                  <a:lnTo>
                    <a:pt x="0" y="106622"/>
                  </a:lnTo>
                  <a:lnTo>
                    <a:pt x="4738" y="132786"/>
                  </a:lnTo>
                  <a:lnTo>
                    <a:pt x="9277" y="144676"/>
                  </a:lnTo>
                  <a:lnTo>
                    <a:pt x="23679" y="161007"/>
                  </a:lnTo>
                  <a:lnTo>
                    <a:pt x="61521" y="181023"/>
                  </a:lnTo>
                  <a:lnTo>
                    <a:pt x="85113" y="182620"/>
                  </a:lnTo>
                  <a:lnTo>
                    <a:pt x="108857" y="178261"/>
                  </a:lnTo>
                  <a:lnTo>
                    <a:pt x="135378" y="162653"/>
                  </a:lnTo>
                  <a:lnTo>
                    <a:pt x="150694" y="149890"/>
                  </a:lnTo>
                  <a:lnTo>
                    <a:pt x="166881" y="118371"/>
                  </a:lnTo>
                  <a:lnTo>
                    <a:pt x="165865" y="92774"/>
                  </a:lnTo>
                  <a:lnTo>
                    <a:pt x="157615" y="68139"/>
                  </a:lnTo>
                  <a:lnTo>
                    <a:pt x="119080" y="14145"/>
                  </a:lnTo>
                  <a:lnTo>
                    <a:pt x="11311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127319" y="5540916"/>
              <a:ext cx="153429" cy="214764"/>
            </a:xfrm>
            <a:custGeom>
              <a:avLst/>
              <a:gdLst/>
              <a:ahLst/>
              <a:cxnLst/>
              <a:rect l="0" t="0" r="0" b="0"/>
              <a:pathLst>
                <a:path w="153429" h="214764">
                  <a:moveTo>
                    <a:pt x="116080" y="18130"/>
                  </a:moveTo>
                  <a:lnTo>
                    <a:pt x="99312" y="6952"/>
                  </a:lnTo>
                  <a:lnTo>
                    <a:pt x="60938" y="0"/>
                  </a:lnTo>
                  <a:lnTo>
                    <a:pt x="23703" y="3530"/>
                  </a:lnTo>
                  <a:lnTo>
                    <a:pt x="14721" y="8397"/>
                  </a:lnTo>
                  <a:lnTo>
                    <a:pt x="1622" y="23163"/>
                  </a:lnTo>
                  <a:lnTo>
                    <a:pt x="0" y="30844"/>
                  </a:lnTo>
                  <a:lnTo>
                    <a:pt x="1259" y="38304"/>
                  </a:lnTo>
                  <a:lnTo>
                    <a:pt x="4437" y="45618"/>
                  </a:lnTo>
                  <a:lnTo>
                    <a:pt x="17328" y="56863"/>
                  </a:lnTo>
                  <a:lnTo>
                    <a:pt x="74539" y="81005"/>
                  </a:lnTo>
                  <a:lnTo>
                    <a:pt x="116193" y="95281"/>
                  </a:lnTo>
                  <a:lnTo>
                    <a:pt x="134068" y="108571"/>
                  </a:lnTo>
                  <a:lnTo>
                    <a:pt x="142110" y="117029"/>
                  </a:lnTo>
                  <a:lnTo>
                    <a:pt x="151045" y="138904"/>
                  </a:lnTo>
                  <a:lnTo>
                    <a:pt x="153428" y="151289"/>
                  </a:lnTo>
                  <a:lnTo>
                    <a:pt x="149837" y="174408"/>
                  </a:lnTo>
                  <a:lnTo>
                    <a:pt x="145603" y="185487"/>
                  </a:lnTo>
                  <a:lnTo>
                    <a:pt x="131541" y="200916"/>
                  </a:lnTo>
                  <a:lnTo>
                    <a:pt x="122878" y="206668"/>
                  </a:lnTo>
                  <a:lnTo>
                    <a:pt x="88328" y="214763"/>
                  </a:lnTo>
                  <a:lnTo>
                    <a:pt x="31852" y="207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59212" y="575908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>
            <a:off x="4190342" y="5816670"/>
            <a:ext cx="2137286" cy="174046"/>
          </a:xfrm>
          <a:custGeom>
            <a:avLst/>
            <a:gdLst/>
            <a:ahLst/>
            <a:cxnLst/>
            <a:rect l="0" t="0" r="0" b="0"/>
            <a:pathLst>
              <a:path w="2137286" h="174046">
                <a:moveTo>
                  <a:pt x="0" y="5589"/>
                </a:moveTo>
                <a:lnTo>
                  <a:pt x="16767" y="0"/>
                </a:lnTo>
                <a:lnTo>
                  <a:pt x="49551" y="2113"/>
                </a:lnTo>
                <a:lnTo>
                  <a:pt x="102551" y="12138"/>
                </a:lnTo>
                <a:lnTo>
                  <a:pt x="154961" y="18451"/>
                </a:lnTo>
                <a:lnTo>
                  <a:pt x="210179" y="33972"/>
                </a:lnTo>
                <a:lnTo>
                  <a:pt x="263160" y="51253"/>
                </a:lnTo>
                <a:lnTo>
                  <a:pt x="313721" y="64088"/>
                </a:lnTo>
                <a:lnTo>
                  <a:pt x="377127" y="73734"/>
                </a:lnTo>
                <a:lnTo>
                  <a:pt x="431418" y="90010"/>
                </a:lnTo>
                <a:lnTo>
                  <a:pt x="492683" y="107390"/>
                </a:lnTo>
                <a:lnTo>
                  <a:pt x="547749" y="118288"/>
                </a:lnTo>
                <a:lnTo>
                  <a:pt x="603687" y="120787"/>
                </a:lnTo>
                <a:lnTo>
                  <a:pt x="658626" y="127347"/>
                </a:lnTo>
                <a:lnTo>
                  <a:pt x="720912" y="122416"/>
                </a:lnTo>
                <a:lnTo>
                  <a:pt x="777058" y="122772"/>
                </a:lnTo>
                <a:lnTo>
                  <a:pt x="840141" y="129774"/>
                </a:lnTo>
                <a:lnTo>
                  <a:pt x="898009" y="131504"/>
                </a:lnTo>
                <a:lnTo>
                  <a:pt x="946009" y="131804"/>
                </a:lnTo>
                <a:lnTo>
                  <a:pt x="997277" y="131893"/>
                </a:lnTo>
                <a:lnTo>
                  <a:pt x="1057426" y="133093"/>
                </a:lnTo>
                <a:lnTo>
                  <a:pt x="1120826" y="140995"/>
                </a:lnTo>
                <a:lnTo>
                  <a:pt x="1175938" y="142170"/>
                </a:lnTo>
                <a:lnTo>
                  <a:pt x="1235004" y="142402"/>
                </a:lnTo>
                <a:lnTo>
                  <a:pt x="1297061" y="148037"/>
                </a:lnTo>
                <a:lnTo>
                  <a:pt x="1355549" y="152010"/>
                </a:lnTo>
                <a:lnTo>
                  <a:pt x="1415975" y="155914"/>
                </a:lnTo>
                <a:lnTo>
                  <a:pt x="1467989" y="162015"/>
                </a:lnTo>
                <a:lnTo>
                  <a:pt x="1524493" y="163220"/>
                </a:lnTo>
                <a:lnTo>
                  <a:pt x="1587647" y="163458"/>
                </a:lnTo>
                <a:lnTo>
                  <a:pt x="1651118" y="163505"/>
                </a:lnTo>
                <a:lnTo>
                  <a:pt x="1705510" y="170750"/>
                </a:lnTo>
                <a:lnTo>
                  <a:pt x="1753288" y="173069"/>
                </a:lnTo>
                <a:lnTo>
                  <a:pt x="1804489" y="173755"/>
                </a:lnTo>
                <a:lnTo>
                  <a:pt x="1855535" y="173959"/>
                </a:lnTo>
                <a:lnTo>
                  <a:pt x="1915298" y="170908"/>
                </a:lnTo>
                <a:lnTo>
                  <a:pt x="1972162" y="164977"/>
                </a:lnTo>
                <a:lnTo>
                  <a:pt x="2034521" y="162635"/>
                </a:lnTo>
                <a:lnTo>
                  <a:pt x="2072911" y="158705"/>
                </a:lnTo>
                <a:lnTo>
                  <a:pt x="2117853" y="170321"/>
                </a:lnTo>
                <a:lnTo>
                  <a:pt x="2137285" y="174045"/>
                </a:lnTo>
              </a:path>
            </a:pathLst>
          </a:custGeom>
          <a:ln w="38100" cap="flat" cmpd="sng" algn="ctr">
            <a:solidFill>
              <a:srgbClr val="39B9B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924265" y="4327462"/>
            <a:ext cx="1732281" cy="936647"/>
            <a:chOff x="924265" y="4327462"/>
            <a:chExt cx="1732281" cy="936647"/>
          </a:xfrm>
        </p:grpSpPr>
        <p:sp>
          <p:nvSpPr>
            <p:cNvPr id="124" name="Freeform 123"/>
            <p:cNvSpPr/>
            <p:nvPr/>
          </p:nvSpPr>
          <p:spPr>
            <a:xfrm>
              <a:off x="1283877" y="4633375"/>
              <a:ext cx="263813" cy="409893"/>
            </a:xfrm>
            <a:custGeom>
              <a:avLst/>
              <a:gdLst/>
              <a:ahLst/>
              <a:cxnLst/>
              <a:rect l="0" t="0" r="0" b="0"/>
              <a:pathLst>
                <a:path w="263813" h="409893">
                  <a:moveTo>
                    <a:pt x="263812" y="20221"/>
                  </a:moveTo>
                  <a:lnTo>
                    <a:pt x="239765" y="38201"/>
                  </a:lnTo>
                  <a:lnTo>
                    <a:pt x="190143" y="96551"/>
                  </a:lnTo>
                  <a:lnTo>
                    <a:pt x="155021" y="152975"/>
                  </a:lnTo>
                  <a:lnTo>
                    <a:pt x="119923" y="205870"/>
                  </a:lnTo>
                  <a:lnTo>
                    <a:pt x="77808" y="269090"/>
                  </a:lnTo>
                  <a:lnTo>
                    <a:pt x="58138" y="321501"/>
                  </a:lnTo>
                  <a:lnTo>
                    <a:pt x="39386" y="377657"/>
                  </a:lnTo>
                  <a:lnTo>
                    <a:pt x="39325" y="387193"/>
                  </a:lnTo>
                  <a:lnTo>
                    <a:pt x="45497" y="404028"/>
                  </a:lnTo>
                  <a:lnTo>
                    <a:pt x="51588" y="408283"/>
                  </a:lnTo>
                  <a:lnTo>
                    <a:pt x="67715" y="409892"/>
                  </a:lnTo>
                  <a:lnTo>
                    <a:pt x="96524" y="404220"/>
                  </a:lnTo>
                  <a:lnTo>
                    <a:pt x="158401" y="370857"/>
                  </a:lnTo>
                  <a:lnTo>
                    <a:pt x="174458" y="358943"/>
                  </a:lnTo>
                  <a:lnTo>
                    <a:pt x="191063" y="333492"/>
                  </a:lnTo>
                  <a:lnTo>
                    <a:pt x="203392" y="303725"/>
                  </a:lnTo>
                  <a:lnTo>
                    <a:pt x="204593" y="279973"/>
                  </a:lnTo>
                  <a:lnTo>
                    <a:pt x="200058" y="256159"/>
                  </a:lnTo>
                  <a:lnTo>
                    <a:pt x="184350" y="229598"/>
                  </a:lnTo>
                  <a:lnTo>
                    <a:pt x="154962" y="199663"/>
                  </a:lnTo>
                  <a:lnTo>
                    <a:pt x="95043" y="148798"/>
                  </a:lnTo>
                  <a:lnTo>
                    <a:pt x="35277" y="104645"/>
                  </a:lnTo>
                  <a:lnTo>
                    <a:pt x="4720" y="76411"/>
                  </a:lnTo>
                  <a:lnTo>
                    <a:pt x="1006" y="68210"/>
                  </a:lnTo>
                  <a:lnTo>
                    <a:pt x="0" y="49738"/>
                  </a:lnTo>
                  <a:lnTo>
                    <a:pt x="3709" y="41069"/>
                  </a:lnTo>
                  <a:lnTo>
                    <a:pt x="17189" y="25197"/>
                  </a:lnTo>
                  <a:lnTo>
                    <a:pt x="44509" y="8697"/>
                  </a:lnTo>
                  <a:lnTo>
                    <a:pt x="93587" y="1047"/>
                  </a:lnTo>
                  <a:lnTo>
                    <a:pt x="120696" y="0"/>
                  </a:lnTo>
                  <a:lnTo>
                    <a:pt x="142103" y="5775"/>
                  </a:lnTo>
                  <a:lnTo>
                    <a:pt x="179584" y="20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537160" y="4979979"/>
              <a:ext cx="67298" cy="210571"/>
            </a:xfrm>
            <a:custGeom>
              <a:avLst/>
              <a:gdLst/>
              <a:ahLst/>
              <a:cxnLst/>
              <a:rect l="0" t="0" r="0" b="0"/>
              <a:pathLst>
                <a:path w="67298" h="210571">
                  <a:moveTo>
                    <a:pt x="52643" y="0"/>
                  </a:moveTo>
                  <a:lnTo>
                    <a:pt x="67297" y="43962"/>
                  </a:lnTo>
                  <a:lnTo>
                    <a:pt x="66213" y="79836"/>
                  </a:lnTo>
                  <a:lnTo>
                    <a:pt x="54197" y="132710"/>
                  </a:lnTo>
                  <a:lnTo>
                    <a:pt x="30506" y="17504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667213" y="4611482"/>
              <a:ext cx="157573" cy="388073"/>
            </a:xfrm>
            <a:custGeom>
              <a:avLst/>
              <a:gdLst/>
              <a:ahLst/>
              <a:cxnLst/>
              <a:rect l="0" t="0" r="0" b="0"/>
              <a:pathLst>
                <a:path w="157573" h="388073">
                  <a:moveTo>
                    <a:pt x="133160" y="0"/>
                  </a:moveTo>
                  <a:lnTo>
                    <a:pt x="103851" y="34897"/>
                  </a:lnTo>
                  <a:lnTo>
                    <a:pt x="81279" y="92997"/>
                  </a:lnTo>
                  <a:lnTo>
                    <a:pt x="54665" y="155572"/>
                  </a:lnTo>
                  <a:lnTo>
                    <a:pt x="30740" y="210798"/>
                  </a:lnTo>
                  <a:lnTo>
                    <a:pt x="8814" y="266767"/>
                  </a:lnTo>
                  <a:lnTo>
                    <a:pt x="0" y="308849"/>
                  </a:lnTo>
                  <a:lnTo>
                    <a:pt x="2978" y="345364"/>
                  </a:lnTo>
                  <a:lnTo>
                    <a:pt x="16858" y="378410"/>
                  </a:lnTo>
                  <a:lnTo>
                    <a:pt x="25210" y="384464"/>
                  </a:lnTo>
                  <a:lnTo>
                    <a:pt x="46967" y="388072"/>
                  </a:lnTo>
                  <a:lnTo>
                    <a:pt x="65996" y="382656"/>
                  </a:lnTo>
                  <a:lnTo>
                    <a:pt x="97276" y="360115"/>
                  </a:lnTo>
                  <a:lnTo>
                    <a:pt x="133056" y="311631"/>
                  </a:lnTo>
                  <a:lnTo>
                    <a:pt x="155626" y="264458"/>
                  </a:lnTo>
                  <a:lnTo>
                    <a:pt x="157572" y="242709"/>
                  </a:lnTo>
                  <a:lnTo>
                    <a:pt x="153368" y="222514"/>
                  </a:lnTo>
                  <a:lnTo>
                    <a:pt x="143701" y="205740"/>
                  </a:lnTo>
                  <a:lnTo>
                    <a:pt x="128486" y="193605"/>
                  </a:lnTo>
                  <a:lnTo>
                    <a:pt x="119515" y="188731"/>
                  </a:lnTo>
                  <a:lnTo>
                    <a:pt x="111195" y="187822"/>
                  </a:lnTo>
                  <a:lnTo>
                    <a:pt x="95712" y="193051"/>
                  </a:lnTo>
                  <a:lnTo>
                    <a:pt x="36354" y="236191"/>
                  </a:lnTo>
                  <a:lnTo>
                    <a:pt x="2787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836002" y="4622010"/>
              <a:ext cx="245978" cy="329593"/>
            </a:xfrm>
            <a:custGeom>
              <a:avLst/>
              <a:gdLst/>
              <a:ahLst/>
              <a:cxnLst/>
              <a:rect l="0" t="0" r="0" b="0"/>
              <a:pathLst>
                <a:path w="245978" h="329593">
                  <a:moveTo>
                    <a:pt x="164412" y="10528"/>
                  </a:moveTo>
                  <a:lnTo>
                    <a:pt x="140365" y="20104"/>
                  </a:lnTo>
                  <a:lnTo>
                    <a:pt x="104819" y="49932"/>
                  </a:lnTo>
                  <a:lnTo>
                    <a:pt x="62642" y="105971"/>
                  </a:lnTo>
                  <a:lnTo>
                    <a:pt x="27542" y="166351"/>
                  </a:lnTo>
                  <a:lnTo>
                    <a:pt x="9604" y="202537"/>
                  </a:lnTo>
                  <a:lnTo>
                    <a:pt x="0" y="242895"/>
                  </a:lnTo>
                  <a:lnTo>
                    <a:pt x="93" y="268220"/>
                  </a:lnTo>
                  <a:lnTo>
                    <a:pt x="7933" y="287275"/>
                  </a:lnTo>
                  <a:lnTo>
                    <a:pt x="25501" y="311156"/>
                  </a:lnTo>
                  <a:lnTo>
                    <a:pt x="51114" y="327461"/>
                  </a:lnTo>
                  <a:lnTo>
                    <a:pt x="70773" y="329592"/>
                  </a:lnTo>
                  <a:lnTo>
                    <a:pt x="91209" y="325470"/>
                  </a:lnTo>
                  <a:lnTo>
                    <a:pt x="152757" y="290592"/>
                  </a:lnTo>
                  <a:lnTo>
                    <a:pt x="169371" y="276941"/>
                  </a:lnTo>
                  <a:lnTo>
                    <a:pt x="181434" y="256836"/>
                  </a:lnTo>
                  <a:lnTo>
                    <a:pt x="210891" y="199418"/>
                  </a:lnTo>
                  <a:lnTo>
                    <a:pt x="239654" y="138406"/>
                  </a:lnTo>
                  <a:lnTo>
                    <a:pt x="245977" y="100151"/>
                  </a:lnTo>
                  <a:lnTo>
                    <a:pt x="242262" y="64769"/>
                  </a:lnTo>
                  <a:lnTo>
                    <a:pt x="233717" y="45944"/>
                  </a:lnTo>
                  <a:lnTo>
                    <a:pt x="220951" y="29778"/>
                  </a:lnTo>
                  <a:lnTo>
                    <a:pt x="196372" y="9863"/>
                  </a:lnTo>
                  <a:lnTo>
                    <a:pt x="1749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098912" y="4611482"/>
              <a:ext cx="268139" cy="366984"/>
            </a:xfrm>
            <a:custGeom>
              <a:avLst/>
              <a:gdLst/>
              <a:ahLst/>
              <a:cxnLst/>
              <a:rect l="0" t="0" r="0" b="0"/>
              <a:pathLst>
                <a:path w="268139" h="366984">
                  <a:moveTo>
                    <a:pt x="175243" y="63171"/>
                  </a:moveTo>
                  <a:lnTo>
                    <a:pt x="132551" y="66290"/>
                  </a:lnTo>
                  <a:lnTo>
                    <a:pt x="101372" y="77743"/>
                  </a:lnTo>
                  <a:lnTo>
                    <a:pt x="64985" y="102574"/>
                  </a:lnTo>
                  <a:lnTo>
                    <a:pt x="36437" y="138414"/>
                  </a:lnTo>
                  <a:lnTo>
                    <a:pt x="8886" y="189716"/>
                  </a:lnTo>
                  <a:lnTo>
                    <a:pt x="0" y="232337"/>
                  </a:lnTo>
                  <a:lnTo>
                    <a:pt x="2956" y="282010"/>
                  </a:lnTo>
                  <a:lnTo>
                    <a:pt x="16830" y="322594"/>
                  </a:lnTo>
                  <a:lnTo>
                    <a:pt x="41348" y="351256"/>
                  </a:lnTo>
                  <a:lnTo>
                    <a:pt x="63872" y="360835"/>
                  </a:lnTo>
                  <a:lnTo>
                    <a:pt x="116459" y="366983"/>
                  </a:lnTo>
                  <a:lnTo>
                    <a:pt x="140928" y="361585"/>
                  </a:lnTo>
                  <a:lnTo>
                    <a:pt x="202006" y="331322"/>
                  </a:lnTo>
                  <a:lnTo>
                    <a:pt x="228926" y="302500"/>
                  </a:lnTo>
                  <a:lnTo>
                    <a:pt x="260576" y="243400"/>
                  </a:lnTo>
                  <a:lnTo>
                    <a:pt x="268138" y="184646"/>
                  </a:lnTo>
                  <a:lnTo>
                    <a:pt x="266512" y="129886"/>
                  </a:lnTo>
                  <a:lnTo>
                    <a:pt x="249683" y="79339"/>
                  </a:lnTo>
                  <a:lnTo>
                    <a:pt x="216992" y="33252"/>
                  </a:lnTo>
                  <a:lnTo>
                    <a:pt x="196192" y="14141"/>
                  </a:lnTo>
                  <a:lnTo>
                    <a:pt x="1752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24265" y="4327462"/>
              <a:ext cx="1732281" cy="936647"/>
            </a:xfrm>
            <a:custGeom>
              <a:avLst/>
              <a:gdLst/>
              <a:ahLst/>
              <a:cxnLst/>
              <a:rect l="0" t="0" r="0" b="0"/>
              <a:pathLst>
                <a:path w="1732281" h="936647">
                  <a:moveTo>
                    <a:pt x="1149849" y="20807"/>
                  </a:moveTo>
                  <a:lnTo>
                    <a:pt x="1095704" y="17687"/>
                  </a:lnTo>
                  <a:lnTo>
                    <a:pt x="1045288" y="9354"/>
                  </a:lnTo>
                  <a:lnTo>
                    <a:pt x="984727" y="2596"/>
                  </a:lnTo>
                  <a:lnTo>
                    <a:pt x="932858" y="593"/>
                  </a:lnTo>
                  <a:lnTo>
                    <a:pt x="884734" y="0"/>
                  </a:lnTo>
                  <a:lnTo>
                    <a:pt x="833430" y="2944"/>
                  </a:lnTo>
                  <a:lnTo>
                    <a:pt x="781184" y="11225"/>
                  </a:lnTo>
                  <a:lnTo>
                    <a:pt x="728659" y="17968"/>
                  </a:lnTo>
                  <a:lnTo>
                    <a:pt x="676051" y="23086"/>
                  </a:lnTo>
                  <a:lnTo>
                    <a:pt x="623419" y="32011"/>
                  </a:lnTo>
                  <a:lnTo>
                    <a:pt x="570780" y="42064"/>
                  </a:lnTo>
                  <a:lnTo>
                    <a:pt x="518138" y="55572"/>
                  </a:lnTo>
                  <a:lnTo>
                    <a:pt x="465496" y="71272"/>
                  </a:lnTo>
                  <a:lnTo>
                    <a:pt x="415973" y="83333"/>
                  </a:lnTo>
                  <a:lnTo>
                    <a:pt x="368544" y="97435"/>
                  </a:lnTo>
                  <a:lnTo>
                    <a:pt x="305705" y="123161"/>
                  </a:lnTo>
                  <a:lnTo>
                    <a:pt x="249402" y="150773"/>
                  </a:lnTo>
                  <a:lnTo>
                    <a:pt x="192414" y="185768"/>
                  </a:lnTo>
                  <a:lnTo>
                    <a:pt x="139200" y="220851"/>
                  </a:lnTo>
                  <a:lnTo>
                    <a:pt x="110673" y="245026"/>
                  </a:lnTo>
                  <a:lnTo>
                    <a:pt x="58578" y="301133"/>
                  </a:lnTo>
                  <a:lnTo>
                    <a:pt x="23324" y="359511"/>
                  </a:lnTo>
                  <a:lnTo>
                    <a:pt x="817" y="419814"/>
                  </a:lnTo>
                  <a:lnTo>
                    <a:pt x="0" y="465155"/>
                  </a:lnTo>
                  <a:lnTo>
                    <a:pt x="7167" y="513814"/>
                  </a:lnTo>
                  <a:lnTo>
                    <a:pt x="27878" y="559687"/>
                  </a:lnTo>
                  <a:lnTo>
                    <a:pt x="76545" y="619799"/>
                  </a:lnTo>
                  <a:lnTo>
                    <a:pt x="133952" y="675670"/>
                  </a:lnTo>
                  <a:lnTo>
                    <a:pt x="185797" y="716102"/>
                  </a:lnTo>
                  <a:lnTo>
                    <a:pt x="235032" y="743412"/>
                  </a:lnTo>
                  <a:lnTo>
                    <a:pt x="281917" y="769136"/>
                  </a:lnTo>
                  <a:lnTo>
                    <a:pt x="343922" y="796262"/>
                  </a:lnTo>
                  <a:lnTo>
                    <a:pt x="405076" y="816982"/>
                  </a:lnTo>
                  <a:lnTo>
                    <a:pt x="455393" y="827849"/>
                  </a:lnTo>
                  <a:lnTo>
                    <a:pt x="516808" y="845521"/>
                  </a:lnTo>
                  <a:lnTo>
                    <a:pt x="570606" y="863084"/>
                  </a:lnTo>
                  <a:lnTo>
                    <a:pt x="629628" y="877124"/>
                  </a:lnTo>
                  <a:lnTo>
                    <a:pt x="671415" y="884143"/>
                  </a:lnTo>
                  <a:lnTo>
                    <a:pt x="728500" y="894672"/>
                  </a:lnTo>
                  <a:lnTo>
                    <a:pt x="784820" y="903121"/>
                  </a:lnTo>
                  <a:lnTo>
                    <a:pt x="846712" y="913261"/>
                  </a:lnTo>
                  <a:lnTo>
                    <a:pt x="893524" y="918117"/>
                  </a:lnTo>
                  <a:lnTo>
                    <a:pt x="945609" y="923846"/>
                  </a:lnTo>
                  <a:lnTo>
                    <a:pt x="1000036" y="928663"/>
                  </a:lnTo>
                  <a:lnTo>
                    <a:pt x="1044661" y="933176"/>
                  </a:lnTo>
                  <a:lnTo>
                    <a:pt x="1091790" y="935182"/>
                  </a:lnTo>
                  <a:lnTo>
                    <a:pt x="1147594" y="936311"/>
                  </a:lnTo>
                  <a:lnTo>
                    <a:pt x="1210532" y="936646"/>
                  </a:lnTo>
                  <a:lnTo>
                    <a:pt x="1272710" y="929523"/>
                  </a:lnTo>
                  <a:lnTo>
                    <a:pt x="1331958" y="920664"/>
                  </a:lnTo>
                  <a:lnTo>
                    <a:pt x="1388462" y="902666"/>
                  </a:lnTo>
                  <a:lnTo>
                    <a:pt x="1450419" y="881153"/>
                  </a:lnTo>
                  <a:lnTo>
                    <a:pt x="1498999" y="862201"/>
                  </a:lnTo>
                  <a:lnTo>
                    <a:pt x="1541080" y="841768"/>
                  </a:lnTo>
                  <a:lnTo>
                    <a:pt x="1598332" y="799665"/>
                  </a:lnTo>
                  <a:lnTo>
                    <a:pt x="1654763" y="747464"/>
                  </a:lnTo>
                  <a:lnTo>
                    <a:pt x="1667883" y="732150"/>
                  </a:lnTo>
                  <a:lnTo>
                    <a:pt x="1705378" y="671110"/>
                  </a:lnTo>
                  <a:lnTo>
                    <a:pt x="1721407" y="619795"/>
                  </a:lnTo>
                  <a:lnTo>
                    <a:pt x="1732280" y="570422"/>
                  </a:lnTo>
                  <a:lnTo>
                    <a:pt x="1731732" y="524337"/>
                  </a:lnTo>
                  <a:lnTo>
                    <a:pt x="1718572" y="475458"/>
                  </a:lnTo>
                  <a:lnTo>
                    <a:pt x="1700400" y="422180"/>
                  </a:lnTo>
                  <a:lnTo>
                    <a:pt x="1675493" y="374048"/>
                  </a:lnTo>
                  <a:lnTo>
                    <a:pt x="1633840" y="319445"/>
                  </a:lnTo>
                  <a:lnTo>
                    <a:pt x="1590386" y="277968"/>
                  </a:lnTo>
                  <a:lnTo>
                    <a:pt x="1535132" y="241880"/>
                  </a:lnTo>
                  <a:lnTo>
                    <a:pt x="1484877" y="211009"/>
                  </a:lnTo>
                  <a:lnTo>
                    <a:pt x="1430237" y="187969"/>
                  </a:lnTo>
                  <a:lnTo>
                    <a:pt x="1374383" y="163748"/>
                  </a:lnTo>
                  <a:lnTo>
                    <a:pt x="1318290" y="139553"/>
                  </a:lnTo>
                  <a:lnTo>
                    <a:pt x="1262150" y="123162"/>
                  </a:lnTo>
                  <a:lnTo>
                    <a:pt x="1214449" y="112226"/>
                  </a:lnTo>
                  <a:lnTo>
                    <a:pt x="1163270" y="101576"/>
                  </a:lnTo>
                  <a:lnTo>
                    <a:pt x="1111061" y="91012"/>
                  </a:lnTo>
                  <a:lnTo>
                    <a:pt x="1058547" y="80473"/>
                  </a:lnTo>
                  <a:lnTo>
                    <a:pt x="1005943" y="69942"/>
                  </a:lnTo>
                  <a:lnTo>
                    <a:pt x="947723" y="65001"/>
                  </a:lnTo>
                  <a:lnTo>
                    <a:pt x="886018" y="63537"/>
                  </a:lnTo>
                  <a:lnTo>
                    <a:pt x="823282" y="63104"/>
                  </a:lnTo>
                  <a:lnTo>
                    <a:pt x="760240" y="62975"/>
                  </a:lnTo>
                  <a:lnTo>
                    <a:pt x="708285" y="62937"/>
                  </a:lnTo>
                  <a:lnTo>
                    <a:pt x="681027" y="62928"/>
                  </a:lnTo>
                  <a:lnTo>
                    <a:pt x="644481" y="62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617476" y="3437973"/>
            <a:ext cx="1175761" cy="369473"/>
            <a:chOff x="1617476" y="3437973"/>
            <a:chExt cx="1175761" cy="369473"/>
          </a:xfrm>
        </p:grpSpPr>
        <p:sp>
          <p:nvSpPr>
            <p:cNvPr id="131" name="Freeform 130"/>
            <p:cNvSpPr/>
            <p:nvPr/>
          </p:nvSpPr>
          <p:spPr>
            <a:xfrm>
              <a:off x="1617476" y="3565420"/>
              <a:ext cx="1162048" cy="242026"/>
            </a:xfrm>
            <a:custGeom>
              <a:avLst/>
              <a:gdLst/>
              <a:ahLst/>
              <a:cxnLst/>
              <a:rect l="0" t="0" r="0" b="0"/>
              <a:pathLst>
                <a:path w="1162048" h="242026">
                  <a:moveTo>
                    <a:pt x="24969" y="14269"/>
                  </a:moveTo>
                  <a:lnTo>
                    <a:pt x="9328" y="32249"/>
                  </a:lnTo>
                  <a:lnTo>
                    <a:pt x="1250" y="49166"/>
                  </a:lnTo>
                  <a:lnTo>
                    <a:pt x="0" y="68383"/>
                  </a:lnTo>
                  <a:lnTo>
                    <a:pt x="15022" y="130211"/>
                  </a:lnTo>
                  <a:lnTo>
                    <a:pt x="22888" y="150027"/>
                  </a:lnTo>
                  <a:lnTo>
                    <a:pt x="53695" y="194724"/>
                  </a:lnTo>
                  <a:lnTo>
                    <a:pt x="70492" y="208725"/>
                  </a:lnTo>
                  <a:lnTo>
                    <a:pt x="114109" y="237188"/>
                  </a:lnTo>
                  <a:lnTo>
                    <a:pt x="137506" y="242025"/>
                  </a:lnTo>
                  <a:lnTo>
                    <a:pt x="171397" y="239160"/>
                  </a:lnTo>
                  <a:lnTo>
                    <a:pt x="214290" y="226541"/>
                  </a:lnTo>
                  <a:lnTo>
                    <a:pt x="253439" y="202732"/>
                  </a:lnTo>
                  <a:lnTo>
                    <a:pt x="305544" y="154587"/>
                  </a:lnTo>
                  <a:lnTo>
                    <a:pt x="325363" y="118155"/>
                  </a:lnTo>
                  <a:lnTo>
                    <a:pt x="354954" y="56260"/>
                  </a:lnTo>
                  <a:lnTo>
                    <a:pt x="369880" y="20492"/>
                  </a:lnTo>
                  <a:lnTo>
                    <a:pt x="371893" y="21927"/>
                  </a:lnTo>
                  <a:lnTo>
                    <a:pt x="383529" y="52566"/>
                  </a:lnTo>
                  <a:lnTo>
                    <a:pt x="394498" y="115758"/>
                  </a:lnTo>
                  <a:lnTo>
                    <a:pt x="417013" y="171696"/>
                  </a:lnTo>
                  <a:lnTo>
                    <a:pt x="440275" y="205806"/>
                  </a:lnTo>
                  <a:lnTo>
                    <a:pt x="453655" y="220669"/>
                  </a:lnTo>
                  <a:lnTo>
                    <a:pt x="473639" y="228835"/>
                  </a:lnTo>
                  <a:lnTo>
                    <a:pt x="524597" y="234077"/>
                  </a:lnTo>
                  <a:lnTo>
                    <a:pt x="545723" y="228555"/>
                  </a:lnTo>
                  <a:lnTo>
                    <a:pt x="604463" y="204108"/>
                  </a:lnTo>
                  <a:lnTo>
                    <a:pt x="624113" y="195738"/>
                  </a:lnTo>
                  <a:lnTo>
                    <a:pt x="684580" y="143943"/>
                  </a:lnTo>
                  <a:lnTo>
                    <a:pt x="711626" y="107604"/>
                  </a:lnTo>
                  <a:lnTo>
                    <a:pt x="740631" y="44601"/>
                  </a:lnTo>
                  <a:lnTo>
                    <a:pt x="744233" y="41509"/>
                  </a:lnTo>
                  <a:lnTo>
                    <a:pt x="746634" y="44127"/>
                  </a:lnTo>
                  <a:lnTo>
                    <a:pt x="759419" y="100285"/>
                  </a:lnTo>
                  <a:lnTo>
                    <a:pt x="776129" y="160286"/>
                  </a:lnTo>
                  <a:lnTo>
                    <a:pt x="798471" y="202339"/>
                  </a:lnTo>
                  <a:lnTo>
                    <a:pt x="811724" y="219128"/>
                  </a:lnTo>
                  <a:lnTo>
                    <a:pt x="831653" y="231269"/>
                  </a:lnTo>
                  <a:lnTo>
                    <a:pt x="854938" y="238225"/>
                  </a:lnTo>
                  <a:lnTo>
                    <a:pt x="887778" y="235564"/>
                  </a:lnTo>
                  <a:lnTo>
                    <a:pt x="940879" y="220893"/>
                  </a:lnTo>
                  <a:lnTo>
                    <a:pt x="1003921" y="184845"/>
                  </a:lnTo>
                  <a:lnTo>
                    <a:pt x="1026418" y="159176"/>
                  </a:lnTo>
                  <a:lnTo>
                    <a:pt x="1064757" y="96156"/>
                  </a:lnTo>
                  <a:lnTo>
                    <a:pt x="1091245" y="35121"/>
                  </a:lnTo>
                  <a:lnTo>
                    <a:pt x="1098994" y="20027"/>
                  </a:lnTo>
                  <a:lnTo>
                    <a:pt x="1097785" y="19277"/>
                  </a:lnTo>
                  <a:lnTo>
                    <a:pt x="1073444" y="29296"/>
                  </a:lnTo>
                  <a:lnTo>
                    <a:pt x="1039348" y="33539"/>
                  </a:lnTo>
                  <a:lnTo>
                    <a:pt x="1034624" y="32965"/>
                  </a:lnTo>
                  <a:lnTo>
                    <a:pt x="1034984" y="31412"/>
                  </a:lnTo>
                  <a:lnTo>
                    <a:pt x="1080473" y="1465"/>
                  </a:lnTo>
                  <a:lnTo>
                    <a:pt x="1100055" y="0"/>
                  </a:lnTo>
                  <a:lnTo>
                    <a:pt x="1110191" y="1247"/>
                  </a:lnTo>
                  <a:lnTo>
                    <a:pt x="1118117" y="5587"/>
                  </a:lnTo>
                  <a:lnTo>
                    <a:pt x="1130045" y="19769"/>
                  </a:lnTo>
                  <a:lnTo>
                    <a:pt x="1162047" y="7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737409" y="3437973"/>
              <a:ext cx="55828" cy="57170"/>
            </a:xfrm>
            <a:custGeom>
              <a:avLst/>
              <a:gdLst/>
              <a:ahLst/>
              <a:cxnLst/>
              <a:rect l="0" t="0" r="0" b="0"/>
              <a:pathLst>
                <a:path w="55828" h="57170">
                  <a:moveTo>
                    <a:pt x="31586" y="15374"/>
                  </a:moveTo>
                  <a:lnTo>
                    <a:pt x="20407" y="26552"/>
                  </a:lnTo>
                  <a:lnTo>
                    <a:pt x="18285" y="33355"/>
                  </a:lnTo>
                  <a:lnTo>
                    <a:pt x="19045" y="50271"/>
                  </a:lnTo>
                  <a:lnTo>
                    <a:pt x="23225" y="55017"/>
                  </a:lnTo>
                  <a:lnTo>
                    <a:pt x="29522" y="57010"/>
                  </a:lnTo>
                  <a:lnTo>
                    <a:pt x="37229" y="57169"/>
                  </a:lnTo>
                  <a:lnTo>
                    <a:pt x="43537" y="53766"/>
                  </a:lnTo>
                  <a:lnTo>
                    <a:pt x="53665" y="40626"/>
                  </a:lnTo>
                  <a:lnTo>
                    <a:pt x="55827" y="23087"/>
                  </a:lnTo>
                  <a:lnTo>
                    <a:pt x="54765" y="13497"/>
                  </a:lnTo>
                  <a:lnTo>
                    <a:pt x="49379" y="7103"/>
                  </a:lnTo>
                  <a:lnTo>
                    <a:pt x="30915" y="0"/>
                  </a:lnTo>
                  <a:lnTo>
                    <a:pt x="22950" y="1615"/>
                  </a:lnTo>
                  <a:lnTo>
                    <a:pt x="16470" y="6201"/>
                  </a:lnTo>
                  <a:lnTo>
                    <a:pt x="10980" y="12768"/>
                  </a:lnTo>
                  <a:lnTo>
                    <a:pt x="8490" y="20656"/>
                  </a:lnTo>
                  <a:lnTo>
                    <a:pt x="8843" y="38778"/>
                  </a:lnTo>
                  <a:lnTo>
                    <a:pt x="12914" y="43845"/>
                  </a:lnTo>
                  <a:lnTo>
                    <a:pt x="19138" y="46053"/>
                  </a:lnTo>
                  <a:lnTo>
                    <a:pt x="26797" y="46355"/>
                  </a:lnTo>
                  <a:lnTo>
                    <a:pt x="30733" y="41877"/>
                  </a:lnTo>
                  <a:lnTo>
                    <a:pt x="31987" y="24423"/>
                  </a:lnTo>
                  <a:lnTo>
                    <a:pt x="28344" y="19067"/>
                  </a:lnTo>
                  <a:lnTo>
                    <a:pt x="22405" y="16666"/>
                  </a:lnTo>
                  <a:lnTo>
                    <a:pt x="0" y="153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074736" y="3253305"/>
            <a:ext cx="592258" cy="287340"/>
            <a:chOff x="2074736" y="3253305"/>
            <a:chExt cx="592258" cy="287340"/>
          </a:xfrm>
        </p:grpSpPr>
        <p:sp>
          <p:nvSpPr>
            <p:cNvPr id="134" name="Freeform 133"/>
            <p:cNvSpPr/>
            <p:nvPr/>
          </p:nvSpPr>
          <p:spPr>
            <a:xfrm>
              <a:off x="2074736" y="3253305"/>
              <a:ext cx="234347" cy="287340"/>
            </a:xfrm>
            <a:custGeom>
              <a:avLst/>
              <a:gdLst/>
              <a:ahLst/>
              <a:cxnLst/>
              <a:rect l="0" t="0" r="0" b="0"/>
              <a:pathLst>
                <a:path w="234347" h="287340">
                  <a:moveTo>
                    <a:pt x="52020" y="0"/>
                  </a:moveTo>
                  <a:lnTo>
                    <a:pt x="36379" y="17981"/>
                  </a:lnTo>
                  <a:lnTo>
                    <a:pt x="13583" y="74354"/>
                  </a:lnTo>
                  <a:lnTo>
                    <a:pt x="2530" y="119063"/>
                  </a:lnTo>
                  <a:lnTo>
                    <a:pt x="0" y="172607"/>
                  </a:lnTo>
                  <a:lnTo>
                    <a:pt x="10912" y="230787"/>
                  </a:lnTo>
                  <a:lnTo>
                    <a:pt x="18542" y="251141"/>
                  </a:lnTo>
                  <a:lnTo>
                    <a:pt x="29732" y="267986"/>
                  </a:lnTo>
                  <a:lnTo>
                    <a:pt x="45624" y="280152"/>
                  </a:lnTo>
                  <a:lnTo>
                    <a:pt x="54775" y="285034"/>
                  </a:lnTo>
                  <a:lnTo>
                    <a:pt x="74301" y="287339"/>
                  </a:lnTo>
                  <a:lnTo>
                    <a:pt x="94678" y="283294"/>
                  </a:lnTo>
                  <a:lnTo>
                    <a:pt x="156183" y="248473"/>
                  </a:lnTo>
                  <a:lnTo>
                    <a:pt x="202522" y="205829"/>
                  </a:lnTo>
                  <a:lnTo>
                    <a:pt x="222695" y="176410"/>
                  </a:lnTo>
                  <a:lnTo>
                    <a:pt x="232381" y="151715"/>
                  </a:lnTo>
                  <a:lnTo>
                    <a:pt x="234346" y="128260"/>
                  </a:lnTo>
                  <a:lnTo>
                    <a:pt x="229105" y="66717"/>
                  </a:lnTo>
                  <a:lnTo>
                    <a:pt x="220022" y="43690"/>
                  </a:lnTo>
                  <a:lnTo>
                    <a:pt x="205066" y="27997"/>
                  </a:lnTo>
                  <a:lnTo>
                    <a:pt x="166869" y="8390"/>
                  </a:lnTo>
                  <a:lnTo>
                    <a:pt x="143228" y="6849"/>
                  </a:lnTo>
                  <a:lnTo>
                    <a:pt x="95513" y="15391"/>
                  </a:lnTo>
                  <a:lnTo>
                    <a:pt x="41491" y="42114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443647" y="3267274"/>
              <a:ext cx="223347" cy="255303"/>
            </a:xfrm>
            <a:custGeom>
              <a:avLst/>
              <a:gdLst/>
              <a:ahLst/>
              <a:cxnLst/>
              <a:rect l="0" t="0" r="0" b="0"/>
              <a:pathLst>
                <a:path w="223347" h="255303">
                  <a:moveTo>
                    <a:pt x="30550" y="28145"/>
                  </a:moveTo>
                  <a:lnTo>
                    <a:pt x="14908" y="46126"/>
                  </a:lnTo>
                  <a:lnTo>
                    <a:pt x="6830" y="63043"/>
                  </a:lnTo>
                  <a:lnTo>
                    <a:pt x="0" y="124262"/>
                  </a:lnTo>
                  <a:lnTo>
                    <a:pt x="4758" y="179322"/>
                  </a:lnTo>
                  <a:lnTo>
                    <a:pt x="13679" y="215658"/>
                  </a:lnTo>
                  <a:lnTo>
                    <a:pt x="26561" y="234707"/>
                  </a:lnTo>
                  <a:lnTo>
                    <a:pt x="34909" y="243062"/>
                  </a:lnTo>
                  <a:lnTo>
                    <a:pt x="56664" y="252345"/>
                  </a:lnTo>
                  <a:lnTo>
                    <a:pt x="80760" y="255302"/>
                  </a:lnTo>
                  <a:lnTo>
                    <a:pt x="103168" y="252716"/>
                  </a:lnTo>
                  <a:lnTo>
                    <a:pt x="121706" y="244548"/>
                  </a:lnTo>
                  <a:lnTo>
                    <a:pt x="167163" y="212361"/>
                  </a:lnTo>
                  <a:lnTo>
                    <a:pt x="189700" y="184503"/>
                  </a:lnTo>
                  <a:lnTo>
                    <a:pt x="216044" y="122764"/>
                  </a:lnTo>
                  <a:lnTo>
                    <a:pt x="223346" y="101783"/>
                  </a:lnTo>
                  <a:lnTo>
                    <a:pt x="222855" y="64652"/>
                  </a:lnTo>
                  <a:lnTo>
                    <a:pt x="209711" y="29603"/>
                  </a:lnTo>
                  <a:lnTo>
                    <a:pt x="194405" y="13975"/>
                  </a:lnTo>
                  <a:lnTo>
                    <a:pt x="185410" y="8170"/>
                  </a:lnTo>
                  <a:lnTo>
                    <a:pt x="150393" y="0"/>
                  </a:lnTo>
                  <a:lnTo>
                    <a:pt x="105045" y="5645"/>
                  </a:lnTo>
                  <a:lnTo>
                    <a:pt x="62135" y="17617"/>
                  </a:lnTo>
                </a:path>
              </a:pathLst>
            </a:custGeom>
            <a:ln w="38100" cap="flat" cmpd="sng" algn="ctr">
              <a:solidFill>
                <a:srgbClr val="39B9B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370966" y="3135106"/>
            <a:ext cx="559681" cy="421665"/>
            <a:chOff x="1370966" y="3135106"/>
            <a:chExt cx="559681" cy="421665"/>
          </a:xfrm>
        </p:grpSpPr>
        <p:sp>
          <p:nvSpPr>
            <p:cNvPr id="137" name="Freeform 136"/>
            <p:cNvSpPr/>
            <p:nvPr/>
          </p:nvSpPr>
          <p:spPr>
            <a:xfrm>
              <a:off x="1370966" y="3135106"/>
              <a:ext cx="166195" cy="421665"/>
            </a:xfrm>
            <a:custGeom>
              <a:avLst/>
              <a:gdLst/>
              <a:ahLst/>
              <a:cxnLst/>
              <a:rect l="0" t="0" r="0" b="0"/>
              <a:pathLst>
                <a:path w="166195" h="421665">
                  <a:moveTo>
                    <a:pt x="166194" y="76085"/>
                  </a:moveTo>
                  <a:lnTo>
                    <a:pt x="116696" y="131172"/>
                  </a:lnTo>
                  <a:lnTo>
                    <a:pt x="81918" y="190025"/>
                  </a:lnTo>
                  <a:lnTo>
                    <a:pt x="55270" y="244295"/>
                  </a:lnTo>
                  <a:lnTo>
                    <a:pt x="36524" y="297151"/>
                  </a:lnTo>
                  <a:lnTo>
                    <a:pt x="30746" y="347697"/>
                  </a:lnTo>
                  <a:lnTo>
                    <a:pt x="32085" y="387670"/>
                  </a:lnTo>
                  <a:lnTo>
                    <a:pt x="40689" y="411099"/>
                  </a:lnTo>
                  <a:lnTo>
                    <a:pt x="47429" y="417581"/>
                  </a:lnTo>
                  <a:lnTo>
                    <a:pt x="55432" y="420733"/>
                  </a:lnTo>
                  <a:lnTo>
                    <a:pt x="64277" y="421664"/>
                  </a:lnTo>
                  <a:lnTo>
                    <a:pt x="83463" y="416459"/>
                  </a:lnTo>
                  <a:lnTo>
                    <a:pt x="110876" y="400375"/>
                  </a:lnTo>
                  <a:lnTo>
                    <a:pt x="125230" y="386330"/>
                  </a:lnTo>
                  <a:lnTo>
                    <a:pt x="135510" y="368390"/>
                  </a:lnTo>
                  <a:lnTo>
                    <a:pt x="137739" y="348718"/>
                  </a:lnTo>
                  <a:lnTo>
                    <a:pt x="129638" y="307493"/>
                  </a:lnTo>
                  <a:lnTo>
                    <a:pt x="108367" y="266725"/>
                  </a:lnTo>
                  <a:lnTo>
                    <a:pt x="53825" y="206118"/>
                  </a:lnTo>
                  <a:lnTo>
                    <a:pt x="26971" y="176727"/>
                  </a:lnTo>
                  <a:lnTo>
                    <a:pt x="5372" y="128116"/>
                  </a:lnTo>
                  <a:lnTo>
                    <a:pt x="0" y="91372"/>
                  </a:lnTo>
                  <a:lnTo>
                    <a:pt x="4983" y="67672"/>
                  </a:lnTo>
                  <a:lnTo>
                    <a:pt x="27245" y="23861"/>
                  </a:lnTo>
                  <a:lnTo>
                    <a:pt x="43608" y="8811"/>
                  </a:lnTo>
                  <a:lnTo>
                    <a:pt x="52884" y="3160"/>
                  </a:lnTo>
                  <a:lnTo>
                    <a:pt x="72550" y="0"/>
                  </a:lnTo>
                  <a:lnTo>
                    <a:pt x="113771" y="7504"/>
                  </a:lnTo>
                  <a:lnTo>
                    <a:pt x="139613" y="22490"/>
                  </a:lnTo>
                  <a:lnTo>
                    <a:pt x="151651" y="38227"/>
                  </a:lnTo>
                  <a:lnTo>
                    <a:pt x="156499" y="47337"/>
                  </a:lnTo>
                  <a:lnTo>
                    <a:pt x="158765" y="63698"/>
                  </a:lnTo>
                  <a:lnTo>
                    <a:pt x="155666" y="86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595788" y="3495461"/>
              <a:ext cx="25601" cy="21057"/>
            </a:xfrm>
            <a:custGeom>
              <a:avLst/>
              <a:gdLst/>
              <a:ahLst/>
              <a:cxnLst/>
              <a:rect l="0" t="0" r="0" b="0"/>
              <a:pathLst>
                <a:path w="25601" h="21057">
                  <a:moveTo>
                    <a:pt x="25600" y="0"/>
                  </a:moveTo>
                  <a:lnTo>
                    <a:pt x="167" y="6065"/>
                  </a:lnTo>
                  <a:lnTo>
                    <a:pt x="6108" y="3475"/>
                  </a:lnTo>
                  <a:lnTo>
                    <a:pt x="6756" y="4656"/>
                  </a:lnTo>
                  <a:lnTo>
                    <a:pt x="0" y="15157"/>
                  </a:lnTo>
                  <a:lnTo>
                    <a:pt x="344" y="17124"/>
                  </a:lnTo>
                  <a:lnTo>
                    <a:pt x="4543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739464" y="3200663"/>
              <a:ext cx="191183" cy="332820"/>
            </a:xfrm>
            <a:custGeom>
              <a:avLst/>
              <a:gdLst/>
              <a:ahLst/>
              <a:cxnLst/>
              <a:rect l="0" t="0" r="0" b="0"/>
              <a:pathLst>
                <a:path w="191183" h="332820">
                  <a:moveTo>
                    <a:pt x="134608" y="0"/>
                  </a:moveTo>
                  <a:lnTo>
                    <a:pt x="110562" y="17981"/>
                  </a:lnTo>
                  <a:lnTo>
                    <a:pt x="60939" y="76331"/>
                  </a:lnTo>
                  <a:lnTo>
                    <a:pt x="26987" y="135094"/>
                  </a:lnTo>
                  <a:lnTo>
                    <a:pt x="5373" y="198190"/>
                  </a:lnTo>
                  <a:lnTo>
                    <a:pt x="0" y="236667"/>
                  </a:lnTo>
                  <a:lnTo>
                    <a:pt x="3997" y="272115"/>
                  </a:lnTo>
                  <a:lnTo>
                    <a:pt x="12608" y="290956"/>
                  </a:lnTo>
                  <a:lnTo>
                    <a:pt x="37200" y="322115"/>
                  </a:lnTo>
                  <a:lnTo>
                    <a:pt x="57000" y="330335"/>
                  </a:lnTo>
                  <a:lnTo>
                    <a:pt x="80228" y="332819"/>
                  </a:lnTo>
                  <a:lnTo>
                    <a:pt x="102251" y="330024"/>
                  </a:lnTo>
                  <a:lnTo>
                    <a:pt x="134379" y="316283"/>
                  </a:lnTo>
                  <a:lnTo>
                    <a:pt x="160537" y="291805"/>
                  </a:lnTo>
                  <a:lnTo>
                    <a:pt x="181930" y="252093"/>
                  </a:lnTo>
                  <a:lnTo>
                    <a:pt x="189955" y="231364"/>
                  </a:lnTo>
                  <a:lnTo>
                    <a:pt x="191182" y="210453"/>
                  </a:lnTo>
                  <a:lnTo>
                    <a:pt x="186658" y="190631"/>
                  </a:lnTo>
                  <a:lnTo>
                    <a:pt x="176849" y="174022"/>
                  </a:lnTo>
                  <a:lnTo>
                    <a:pt x="161571" y="161961"/>
                  </a:lnTo>
                  <a:lnTo>
                    <a:pt x="152583" y="157107"/>
                  </a:lnTo>
                  <a:lnTo>
                    <a:pt x="130119" y="154833"/>
                  </a:lnTo>
                  <a:lnTo>
                    <a:pt x="105707" y="158892"/>
                  </a:lnTo>
                  <a:lnTo>
                    <a:pt x="73402" y="174331"/>
                  </a:lnTo>
                  <a:lnTo>
                    <a:pt x="1879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10611" y="208577"/>
            <a:ext cx="5198491" cy="696874"/>
            <a:chOff x="410611" y="208577"/>
            <a:chExt cx="5198491" cy="696874"/>
          </a:xfrm>
        </p:grpSpPr>
        <p:sp>
          <p:nvSpPr>
            <p:cNvPr id="2" name="Freeform 1"/>
            <p:cNvSpPr/>
            <p:nvPr/>
          </p:nvSpPr>
          <p:spPr>
            <a:xfrm>
              <a:off x="410611" y="305326"/>
              <a:ext cx="431313" cy="449413"/>
            </a:xfrm>
            <a:custGeom>
              <a:avLst/>
              <a:gdLst/>
              <a:ahLst/>
              <a:cxnLst/>
              <a:rect l="0" t="0" r="0" b="0"/>
              <a:pathLst>
                <a:path w="431313" h="4494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065" y="208642"/>
                  </a:lnTo>
                  <a:lnTo>
                    <a:pt x="18645" y="269157"/>
                  </a:lnTo>
                  <a:lnTo>
                    <a:pt x="31802" y="323052"/>
                  </a:lnTo>
                  <a:lnTo>
                    <a:pt x="39871" y="344790"/>
                  </a:lnTo>
                  <a:lnTo>
                    <a:pt x="70819" y="390823"/>
                  </a:lnTo>
                  <a:lnTo>
                    <a:pt x="79968" y="397419"/>
                  </a:lnTo>
                  <a:lnTo>
                    <a:pt x="102612" y="404748"/>
                  </a:lnTo>
                  <a:lnTo>
                    <a:pt x="112861" y="403193"/>
                  </a:lnTo>
                  <a:lnTo>
                    <a:pt x="130489" y="392106"/>
                  </a:lnTo>
                  <a:lnTo>
                    <a:pt x="153567" y="366134"/>
                  </a:lnTo>
                  <a:lnTo>
                    <a:pt x="169634" y="336212"/>
                  </a:lnTo>
                  <a:lnTo>
                    <a:pt x="180873" y="275844"/>
                  </a:lnTo>
                  <a:lnTo>
                    <a:pt x="183753" y="264614"/>
                  </a:lnTo>
                  <a:lnTo>
                    <a:pt x="186843" y="260638"/>
                  </a:lnTo>
                  <a:lnTo>
                    <a:pt x="190072" y="261496"/>
                  </a:lnTo>
                  <a:lnTo>
                    <a:pt x="193395" y="265578"/>
                  </a:lnTo>
                  <a:lnTo>
                    <a:pt x="205047" y="326052"/>
                  </a:lnTo>
                  <a:lnTo>
                    <a:pt x="224415" y="378982"/>
                  </a:lnTo>
                  <a:lnTo>
                    <a:pt x="249829" y="421131"/>
                  </a:lnTo>
                  <a:lnTo>
                    <a:pt x="266623" y="435954"/>
                  </a:lnTo>
                  <a:lnTo>
                    <a:pt x="286955" y="445271"/>
                  </a:lnTo>
                  <a:lnTo>
                    <a:pt x="311589" y="449412"/>
                  </a:lnTo>
                  <a:lnTo>
                    <a:pt x="331896" y="445014"/>
                  </a:lnTo>
                  <a:lnTo>
                    <a:pt x="363997" y="423126"/>
                  </a:lnTo>
                  <a:lnTo>
                    <a:pt x="407015" y="367747"/>
                  </a:lnTo>
                  <a:lnTo>
                    <a:pt x="422544" y="331100"/>
                  </a:lnTo>
                  <a:lnTo>
                    <a:pt x="429866" y="269560"/>
                  </a:lnTo>
                  <a:lnTo>
                    <a:pt x="431312" y="211131"/>
                  </a:lnTo>
                  <a:lnTo>
                    <a:pt x="426009" y="154529"/>
                  </a:lnTo>
                  <a:lnTo>
                    <a:pt x="413696" y="99458"/>
                  </a:lnTo>
                  <a:lnTo>
                    <a:pt x="400083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8856" y="294797"/>
              <a:ext cx="258751" cy="421141"/>
            </a:xfrm>
            <a:custGeom>
              <a:avLst/>
              <a:gdLst/>
              <a:ahLst/>
              <a:cxnLst/>
              <a:rect l="0" t="0" r="0" b="0"/>
              <a:pathLst>
                <a:path w="258751" h="421141">
                  <a:moveTo>
                    <a:pt x="6066" y="0"/>
                  </a:moveTo>
                  <a:lnTo>
                    <a:pt x="0" y="32452"/>
                  </a:lnTo>
                  <a:lnTo>
                    <a:pt x="10625" y="89932"/>
                  </a:lnTo>
                  <a:lnTo>
                    <a:pt x="23821" y="152729"/>
                  </a:lnTo>
                  <a:lnTo>
                    <a:pt x="34203" y="204091"/>
                  </a:lnTo>
                  <a:lnTo>
                    <a:pt x="44689" y="254014"/>
                  </a:lnTo>
                  <a:lnTo>
                    <a:pt x="58712" y="306629"/>
                  </a:lnTo>
                  <a:lnTo>
                    <a:pt x="73917" y="367283"/>
                  </a:lnTo>
                  <a:lnTo>
                    <a:pt x="72097" y="389015"/>
                  </a:lnTo>
                  <a:lnTo>
                    <a:pt x="68804" y="392704"/>
                  </a:lnTo>
                  <a:lnTo>
                    <a:pt x="64269" y="391655"/>
                  </a:lnTo>
                  <a:lnTo>
                    <a:pt x="58906" y="387445"/>
                  </a:lnTo>
                  <a:lnTo>
                    <a:pt x="52947" y="370290"/>
                  </a:lnTo>
                  <a:lnTo>
                    <a:pt x="42742" y="316091"/>
                  </a:lnTo>
                  <a:lnTo>
                    <a:pt x="44983" y="294903"/>
                  </a:lnTo>
                  <a:lnTo>
                    <a:pt x="58411" y="263244"/>
                  </a:lnTo>
                  <a:lnTo>
                    <a:pt x="77208" y="237226"/>
                  </a:lnTo>
                  <a:lnTo>
                    <a:pt x="103184" y="220288"/>
                  </a:lnTo>
                  <a:lnTo>
                    <a:pt x="122929" y="218009"/>
                  </a:lnTo>
                  <a:lnTo>
                    <a:pt x="164201" y="226078"/>
                  </a:lnTo>
                  <a:lnTo>
                    <a:pt x="190051" y="241161"/>
                  </a:lnTo>
                  <a:lnTo>
                    <a:pt x="212528" y="260449"/>
                  </a:lnTo>
                  <a:lnTo>
                    <a:pt x="228417" y="286570"/>
                  </a:lnTo>
                  <a:lnTo>
                    <a:pt x="243096" y="328008"/>
                  </a:lnTo>
                  <a:lnTo>
                    <a:pt x="253136" y="388151"/>
                  </a:lnTo>
                  <a:lnTo>
                    <a:pt x="25875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62712" y="512890"/>
              <a:ext cx="142822" cy="189585"/>
            </a:xfrm>
            <a:custGeom>
              <a:avLst/>
              <a:gdLst/>
              <a:ahLst/>
              <a:cxnLst/>
              <a:rect l="0" t="0" r="0" b="0"/>
              <a:pathLst>
                <a:path w="142822" h="189585">
                  <a:moveTo>
                    <a:pt x="5951" y="129348"/>
                  </a:moveTo>
                  <a:lnTo>
                    <a:pt x="11540" y="112580"/>
                  </a:lnTo>
                  <a:lnTo>
                    <a:pt x="17866" y="107641"/>
                  </a:lnTo>
                  <a:lnTo>
                    <a:pt x="78448" y="89054"/>
                  </a:lnTo>
                  <a:lnTo>
                    <a:pt x="95104" y="77904"/>
                  </a:lnTo>
                  <a:lnTo>
                    <a:pt x="100481" y="69316"/>
                  </a:lnTo>
                  <a:lnTo>
                    <a:pt x="106456" y="47295"/>
                  </a:lnTo>
                  <a:lnTo>
                    <a:pt x="105709" y="37211"/>
                  </a:lnTo>
                  <a:lnTo>
                    <a:pt x="98641" y="19768"/>
                  </a:lnTo>
                  <a:lnTo>
                    <a:pt x="84581" y="7336"/>
                  </a:lnTo>
                  <a:lnTo>
                    <a:pt x="75918" y="2383"/>
                  </a:lnTo>
                  <a:lnTo>
                    <a:pt x="53815" y="0"/>
                  </a:lnTo>
                  <a:lnTo>
                    <a:pt x="41370" y="1002"/>
                  </a:lnTo>
                  <a:lnTo>
                    <a:pt x="21303" y="11474"/>
                  </a:lnTo>
                  <a:lnTo>
                    <a:pt x="12676" y="19180"/>
                  </a:lnTo>
                  <a:lnTo>
                    <a:pt x="3090" y="43340"/>
                  </a:lnTo>
                  <a:lnTo>
                    <a:pt x="0" y="72405"/>
                  </a:lnTo>
                  <a:lnTo>
                    <a:pt x="6007" y="113906"/>
                  </a:lnTo>
                  <a:lnTo>
                    <a:pt x="22085" y="147779"/>
                  </a:lnTo>
                  <a:lnTo>
                    <a:pt x="34958" y="165226"/>
                  </a:lnTo>
                  <a:lnTo>
                    <a:pt x="60949" y="182612"/>
                  </a:lnTo>
                  <a:lnTo>
                    <a:pt x="96466" y="189584"/>
                  </a:lnTo>
                  <a:lnTo>
                    <a:pt x="142821" y="181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8081" y="494779"/>
              <a:ext cx="168023" cy="210838"/>
            </a:xfrm>
            <a:custGeom>
              <a:avLst/>
              <a:gdLst/>
              <a:ahLst/>
              <a:cxnLst/>
              <a:rect l="0" t="0" r="0" b="0"/>
              <a:pathLst>
                <a:path w="168023" h="210838">
                  <a:moveTo>
                    <a:pt x="10095" y="73759"/>
                  </a:moveTo>
                  <a:lnTo>
                    <a:pt x="1761" y="111237"/>
                  </a:lnTo>
                  <a:lnTo>
                    <a:pt x="0" y="168250"/>
                  </a:lnTo>
                  <a:lnTo>
                    <a:pt x="5284" y="207432"/>
                  </a:lnTo>
                  <a:lnTo>
                    <a:pt x="6887" y="210837"/>
                  </a:lnTo>
                  <a:lnTo>
                    <a:pt x="7956" y="208428"/>
                  </a:lnTo>
                  <a:lnTo>
                    <a:pt x="9672" y="159762"/>
                  </a:lnTo>
                  <a:lnTo>
                    <a:pt x="15559" y="108340"/>
                  </a:lnTo>
                  <a:lnTo>
                    <a:pt x="28028" y="55374"/>
                  </a:lnTo>
                  <a:lnTo>
                    <a:pt x="39455" y="23078"/>
                  </a:lnTo>
                  <a:lnTo>
                    <a:pt x="50830" y="6001"/>
                  </a:lnTo>
                  <a:lnTo>
                    <a:pt x="59478" y="1681"/>
                  </a:lnTo>
                  <a:lnTo>
                    <a:pt x="81566" y="0"/>
                  </a:lnTo>
                  <a:lnTo>
                    <a:pt x="103861" y="9392"/>
                  </a:lnTo>
                  <a:lnTo>
                    <a:pt x="114719" y="16810"/>
                  </a:lnTo>
                  <a:lnTo>
                    <a:pt x="129904" y="37530"/>
                  </a:lnTo>
                  <a:lnTo>
                    <a:pt x="149184" y="88960"/>
                  </a:lnTo>
                  <a:lnTo>
                    <a:pt x="164733" y="149807"/>
                  </a:lnTo>
                  <a:lnTo>
                    <a:pt x="168022" y="210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05658" y="452725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0" y="0"/>
                  </a:moveTo>
                  <a:lnTo>
                    <a:pt x="9575" y="24046"/>
                  </a:lnTo>
                  <a:lnTo>
                    <a:pt x="61330" y="82002"/>
                  </a:lnTo>
                  <a:lnTo>
                    <a:pt x="112196" y="142296"/>
                  </a:lnTo>
                  <a:lnTo>
                    <a:pt x="13687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26715" y="421139"/>
              <a:ext cx="210571" cy="484312"/>
            </a:xfrm>
            <a:custGeom>
              <a:avLst/>
              <a:gdLst/>
              <a:ahLst/>
              <a:cxnLst/>
              <a:rect l="0" t="0" r="0" b="0"/>
              <a:pathLst>
                <a:path w="210571" h="484312">
                  <a:moveTo>
                    <a:pt x="210570" y="0"/>
                  </a:moveTo>
                  <a:lnTo>
                    <a:pt x="195915" y="53028"/>
                  </a:lnTo>
                  <a:lnTo>
                    <a:pt x="178903" y="113669"/>
                  </a:lnTo>
                  <a:lnTo>
                    <a:pt x="154190" y="175410"/>
                  </a:lnTo>
                  <a:lnTo>
                    <a:pt x="131279" y="226632"/>
                  </a:lnTo>
                  <a:lnTo>
                    <a:pt x="99241" y="286793"/>
                  </a:lnTo>
                  <a:lnTo>
                    <a:pt x="68513" y="349506"/>
                  </a:lnTo>
                  <a:lnTo>
                    <a:pt x="46816" y="390167"/>
                  </a:lnTo>
                  <a:lnTo>
                    <a:pt x="29859" y="42561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3932" y="472179"/>
              <a:ext cx="192049" cy="240375"/>
            </a:xfrm>
            <a:custGeom>
              <a:avLst/>
              <a:gdLst/>
              <a:ahLst/>
              <a:cxnLst/>
              <a:rect l="0" t="0" r="0" b="0"/>
              <a:pathLst>
                <a:path w="192049" h="240375">
                  <a:moveTo>
                    <a:pt x="119166" y="12131"/>
                  </a:moveTo>
                  <a:lnTo>
                    <a:pt x="107988" y="953"/>
                  </a:lnTo>
                  <a:lnTo>
                    <a:pt x="101186" y="0"/>
                  </a:lnTo>
                  <a:lnTo>
                    <a:pt x="84269" y="5180"/>
                  </a:lnTo>
                  <a:lnTo>
                    <a:pt x="68171" y="18400"/>
                  </a:lnTo>
                  <a:lnTo>
                    <a:pt x="17487" y="77133"/>
                  </a:lnTo>
                  <a:lnTo>
                    <a:pt x="1951" y="113019"/>
                  </a:lnTo>
                  <a:lnTo>
                    <a:pt x="0" y="136519"/>
                  </a:lnTo>
                  <a:lnTo>
                    <a:pt x="8280" y="180201"/>
                  </a:lnTo>
                  <a:lnTo>
                    <a:pt x="23400" y="212058"/>
                  </a:lnTo>
                  <a:lnTo>
                    <a:pt x="39169" y="226940"/>
                  </a:lnTo>
                  <a:lnTo>
                    <a:pt x="59045" y="236283"/>
                  </a:lnTo>
                  <a:lnTo>
                    <a:pt x="95373" y="240374"/>
                  </a:lnTo>
                  <a:lnTo>
                    <a:pt x="117950" y="237185"/>
                  </a:lnTo>
                  <a:lnTo>
                    <a:pt x="136563" y="228749"/>
                  </a:lnTo>
                  <a:lnTo>
                    <a:pt x="167576" y="204269"/>
                  </a:lnTo>
                  <a:lnTo>
                    <a:pt x="183553" y="178245"/>
                  </a:lnTo>
                  <a:lnTo>
                    <a:pt x="191026" y="129605"/>
                  </a:lnTo>
                  <a:lnTo>
                    <a:pt x="192048" y="102557"/>
                  </a:lnTo>
                  <a:lnTo>
                    <a:pt x="186263" y="81176"/>
                  </a:lnTo>
                  <a:lnTo>
                    <a:pt x="158071" y="42151"/>
                  </a:lnTo>
                  <a:lnTo>
                    <a:pt x="140223" y="22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00497" y="463253"/>
              <a:ext cx="165218" cy="224153"/>
            </a:xfrm>
            <a:custGeom>
              <a:avLst/>
              <a:gdLst/>
              <a:ahLst/>
              <a:cxnLst/>
              <a:rect l="0" t="0" r="0" b="0"/>
              <a:pathLst>
                <a:path w="165218" h="224153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14655" y="177999"/>
                  </a:lnTo>
                  <a:lnTo>
                    <a:pt x="30339" y="204689"/>
                  </a:lnTo>
                  <a:lnTo>
                    <a:pt x="46239" y="216925"/>
                  </a:lnTo>
                  <a:lnTo>
                    <a:pt x="55393" y="221826"/>
                  </a:lnTo>
                  <a:lnTo>
                    <a:pt x="78042" y="224152"/>
                  </a:lnTo>
                  <a:lnTo>
                    <a:pt x="101366" y="220116"/>
                  </a:lnTo>
                  <a:lnTo>
                    <a:pt x="119531" y="210523"/>
                  </a:lnTo>
                  <a:lnTo>
                    <a:pt x="132284" y="195342"/>
                  </a:lnTo>
                  <a:lnTo>
                    <a:pt x="153814" y="139545"/>
                  </a:lnTo>
                  <a:lnTo>
                    <a:pt x="165217" y="89046"/>
                  </a:lnTo>
                  <a:lnTo>
                    <a:pt x="164377" y="46661"/>
                  </a:lnTo>
                  <a:lnTo>
                    <a:pt x="1579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7077" y="208577"/>
              <a:ext cx="167245" cy="517760"/>
            </a:xfrm>
            <a:custGeom>
              <a:avLst/>
              <a:gdLst/>
              <a:ahLst/>
              <a:cxnLst/>
              <a:rect l="0" t="0" r="0" b="0"/>
              <a:pathLst>
                <a:path w="167245" h="517760">
                  <a:moveTo>
                    <a:pt x="104073" y="370490"/>
                  </a:moveTo>
                  <a:lnTo>
                    <a:pt x="109662" y="353722"/>
                  </a:lnTo>
                  <a:lnTo>
                    <a:pt x="109287" y="336131"/>
                  </a:lnTo>
                  <a:lnTo>
                    <a:pt x="104051" y="316615"/>
                  </a:lnTo>
                  <a:lnTo>
                    <a:pt x="93924" y="296243"/>
                  </a:lnTo>
                  <a:lnTo>
                    <a:pt x="86779" y="290576"/>
                  </a:lnTo>
                  <a:lnTo>
                    <a:pt x="78506" y="287968"/>
                  </a:lnTo>
                  <a:lnTo>
                    <a:pt x="69481" y="287399"/>
                  </a:lnTo>
                  <a:lnTo>
                    <a:pt x="61124" y="290530"/>
                  </a:lnTo>
                  <a:lnTo>
                    <a:pt x="45601" y="303367"/>
                  </a:lnTo>
                  <a:lnTo>
                    <a:pt x="17740" y="340203"/>
                  </a:lnTo>
                  <a:lnTo>
                    <a:pt x="4923" y="372045"/>
                  </a:lnTo>
                  <a:lnTo>
                    <a:pt x="0" y="427252"/>
                  </a:lnTo>
                  <a:lnTo>
                    <a:pt x="4616" y="482958"/>
                  </a:lnTo>
                  <a:lnTo>
                    <a:pt x="13467" y="502754"/>
                  </a:lnTo>
                  <a:lnTo>
                    <a:pt x="19102" y="511308"/>
                  </a:lnTo>
                  <a:lnTo>
                    <a:pt x="27539" y="515842"/>
                  </a:lnTo>
                  <a:lnTo>
                    <a:pt x="49391" y="517759"/>
                  </a:lnTo>
                  <a:lnTo>
                    <a:pt x="68461" y="511592"/>
                  </a:lnTo>
                  <a:lnTo>
                    <a:pt x="84736" y="499882"/>
                  </a:lnTo>
                  <a:lnTo>
                    <a:pt x="99768" y="482980"/>
                  </a:lnTo>
                  <a:lnTo>
                    <a:pt x="120077" y="435127"/>
                  </a:lnTo>
                  <a:lnTo>
                    <a:pt x="138965" y="372301"/>
                  </a:lnTo>
                  <a:lnTo>
                    <a:pt x="153166" y="311923"/>
                  </a:lnTo>
                  <a:lnTo>
                    <a:pt x="162553" y="259810"/>
                  </a:lnTo>
                  <a:lnTo>
                    <a:pt x="165854" y="200435"/>
                  </a:lnTo>
                  <a:lnTo>
                    <a:pt x="165662" y="139559"/>
                  </a:lnTo>
                  <a:lnTo>
                    <a:pt x="159887" y="85127"/>
                  </a:lnTo>
                  <a:lnTo>
                    <a:pt x="157342" y="24220"/>
                  </a:lnTo>
                  <a:lnTo>
                    <a:pt x="157133" y="9792"/>
                  </a:lnTo>
                  <a:lnTo>
                    <a:pt x="153485" y="2513"/>
                  </a:lnTo>
                  <a:lnTo>
                    <a:pt x="147542" y="0"/>
                  </a:lnTo>
                  <a:lnTo>
                    <a:pt x="140072" y="664"/>
                  </a:lnTo>
                  <a:lnTo>
                    <a:pt x="135091" y="6956"/>
                  </a:lnTo>
                  <a:lnTo>
                    <a:pt x="128081" y="43757"/>
                  </a:lnTo>
                  <a:lnTo>
                    <a:pt x="125713" y="105475"/>
                  </a:lnTo>
                  <a:lnTo>
                    <a:pt x="125245" y="168663"/>
                  </a:lnTo>
                  <a:lnTo>
                    <a:pt x="125164" y="220092"/>
                  </a:lnTo>
                  <a:lnTo>
                    <a:pt x="132372" y="275401"/>
                  </a:lnTo>
                  <a:lnTo>
                    <a:pt x="138129" y="337106"/>
                  </a:lnTo>
                  <a:lnTo>
                    <a:pt x="153532" y="400452"/>
                  </a:lnTo>
                  <a:lnTo>
                    <a:pt x="167244" y="444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79606" y="526424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90135" y="3895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42777" y="431668"/>
              <a:ext cx="147400" cy="268651"/>
            </a:xfrm>
            <a:custGeom>
              <a:avLst/>
              <a:gdLst/>
              <a:ahLst/>
              <a:cxnLst/>
              <a:rect l="0" t="0" r="0" b="0"/>
              <a:pathLst>
                <a:path w="147400" h="268651">
                  <a:moveTo>
                    <a:pt x="0" y="0"/>
                  </a:moveTo>
                  <a:lnTo>
                    <a:pt x="14654" y="53028"/>
                  </a:lnTo>
                  <a:lnTo>
                    <a:pt x="29367" y="103238"/>
                  </a:lnTo>
                  <a:lnTo>
                    <a:pt x="54704" y="166569"/>
                  </a:lnTo>
                  <a:lnTo>
                    <a:pt x="73508" y="220850"/>
                  </a:lnTo>
                  <a:lnTo>
                    <a:pt x="93289" y="263163"/>
                  </a:lnTo>
                  <a:lnTo>
                    <a:pt x="100797" y="267859"/>
                  </a:lnTo>
                  <a:lnTo>
                    <a:pt x="109312" y="268650"/>
                  </a:lnTo>
                  <a:lnTo>
                    <a:pt x="118498" y="266837"/>
                  </a:lnTo>
                  <a:lnTo>
                    <a:pt x="124622" y="260950"/>
                  </a:lnTo>
                  <a:lnTo>
                    <a:pt x="134411" y="229137"/>
                  </a:lnTo>
                  <a:lnTo>
                    <a:pt x="144487" y="169697"/>
                  </a:lnTo>
                  <a:lnTo>
                    <a:pt x="146824" y="106960"/>
                  </a:lnTo>
                  <a:lnTo>
                    <a:pt x="147399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84932" y="515896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879" y="169665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84932" y="3790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82778" y="261610"/>
              <a:ext cx="303091" cy="448909"/>
            </a:xfrm>
            <a:custGeom>
              <a:avLst/>
              <a:gdLst/>
              <a:ahLst/>
              <a:cxnLst/>
              <a:rect l="0" t="0" r="0" b="0"/>
              <a:pathLst>
                <a:path w="303091" h="448909">
                  <a:moveTo>
                    <a:pt x="70611" y="327985"/>
                  </a:moveTo>
                  <a:lnTo>
                    <a:pt x="78944" y="290507"/>
                  </a:lnTo>
                  <a:lnTo>
                    <a:pt x="77369" y="255660"/>
                  </a:lnTo>
                  <a:lnTo>
                    <a:pt x="75116" y="244673"/>
                  </a:lnTo>
                  <a:lnTo>
                    <a:pt x="68935" y="237349"/>
                  </a:lnTo>
                  <a:lnTo>
                    <a:pt x="49589" y="229211"/>
                  </a:lnTo>
                  <a:lnTo>
                    <a:pt x="40219" y="230550"/>
                  </a:lnTo>
                  <a:lnTo>
                    <a:pt x="23568" y="241397"/>
                  </a:lnTo>
                  <a:lnTo>
                    <a:pt x="11488" y="261036"/>
                  </a:lnTo>
                  <a:lnTo>
                    <a:pt x="3390" y="286532"/>
                  </a:lnTo>
                  <a:lnTo>
                    <a:pt x="0" y="332600"/>
                  </a:lnTo>
                  <a:lnTo>
                    <a:pt x="8743" y="390681"/>
                  </a:lnTo>
                  <a:lnTo>
                    <a:pt x="16208" y="416682"/>
                  </a:lnTo>
                  <a:lnTo>
                    <a:pt x="27324" y="436036"/>
                  </a:lnTo>
                  <a:lnTo>
                    <a:pt x="35904" y="442133"/>
                  </a:lnTo>
                  <a:lnTo>
                    <a:pt x="57915" y="448908"/>
                  </a:lnTo>
                  <a:lnTo>
                    <a:pt x="67996" y="446035"/>
                  </a:lnTo>
                  <a:lnTo>
                    <a:pt x="85436" y="430365"/>
                  </a:lnTo>
                  <a:lnTo>
                    <a:pt x="102819" y="400824"/>
                  </a:lnTo>
                  <a:lnTo>
                    <a:pt x="118004" y="349825"/>
                  </a:lnTo>
                  <a:lnTo>
                    <a:pt x="122867" y="301571"/>
                  </a:lnTo>
                  <a:lnTo>
                    <a:pt x="130028" y="249059"/>
                  </a:lnTo>
                  <a:lnTo>
                    <a:pt x="131499" y="189566"/>
                  </a:lnTo>
                  <a:lnTo>
                    <a:pt x="126216" y="128655"/>
                  </a:lnTo>
                  <a:lnTo>
                    <a:pt x="122961" y="74212"/>
                  </a:lnTo>
                  <a:lnTo>
                    <a:pt x="111974" y="16421"/>
                  </a:lnTo>
                  <a:lnTo>
                    <a:pt x="108715" y="4463"/>
                  </a:lnTo>
                  <a:lnTo>
                    <a:pt x="104202" y="0"/>
                  </a:lnTo>
                  <a:lnTo>
                    <a:pt x="98854" y="534"/>
                  </a:lnTo>
                  <a:lnTo>
                    <a:pt x="92949" y="4399"/>
                  </a:lnTo>
                  <a:lnTo>
                    <a:pt x="89012" y="11656"/>
                  </a:lnTo>
                  <a:lnTo>
                    <a:pt x="82694" y="60043"/>
                  </a:lnTo>
                  <a:lnTo>
                    <a:pt x="87035" y="114401"/>
                  </a:lnTo>
                  <a:lnTo>
                    <a:pt x="91922" y="175745"/>
                  </a:lnTo>
                  <a:lnTo>
                    <a:pt x="99802" y="226855"/>
                  </a:lnTo>
                  <a:lnTo>
                    <a:pt x="108376" y="277874"/>
                  </a:lnTo>
                  <a:lnTo>
                    <a:pt x="114985" y="334508"/>
                  </a:lnTo>
                  <a:lnTo>
                    <a:pt x="121918" y="356621"/>
                  </a:lnTo>
                  <a:lnTo>
                    <a:pt x="132798" y="374247"/>
                  </a:lnTo>
                  <a:lnTo>
                    <a:pt x="137805" y="376374"/>
                  </a:lnTo>
                  <a:lnTo>
                    <a:pt x="142314" y="374283"/>
                  </a:lnTo>
                  <a:lnTo>
                    <a:pt x="150442" y="362600"/>
                  </a:lnTo>
                  <a:lnTo>
                    <a:pt x="163935" y="337462"/>
                  </a:lnTo>
                  <a:lnTo>
                    <a:pt x="179938" y="322059"/>
                  </a:lnTo>
                  <a:lnTo>
                    <a:pt x="201869" y="313653"/>
                  </a:lnTo>
                  <a:lnTo>
                    <a:pt x="248486" y="302668"/>
                  </a:lnTo>
                  <a:lnTo>
                    <a:pt x="275263" y="287079"/>
                  </a:lnTo>
                  <a:lnTo>
                    <a:pt x="298014" y="262052"/>
                  </a:lnTo>
                  <a:lnTo>
                    <a:pt x="303090" y="239410"/>
                  </a:lnTo>
                  <a:lnTo>
                    <a:pt x="300277" y="216089"/>
                  </a:lnTo>
                  <a:lnTo>
                    <a:pt x="291228" y="197925"/>
                  </a:lnTo>
                  <a:lnTo>
                    <a:pt x="283199" y="192146"/>
                  </a:lnTo>
                  <a:lnTo>
                    <a:pt x="261801" y="185724"/>
                  </a:lnTo>
                  <a:lnTo>
                    <a:pt x="251883" y="186351"/>
                  </a:lnTo>
                  <a:lnTo>
                    <a:pt x="234624" y="193287"/>
                  </a:lnTo>
                  <a:lnTo>
                    <a:pt x="219155" y="210408"/>
                  </a:lnTo>
                  <a:lnTo>
                    <a:pt x="206820" y="233615"/>
                  </a:lnTo>
                  <a:lnTo>
                    <a:pt x="198902" y="289760"/>
                  </a:lnTo>
                  <a:lnTo>
                    <a:pt x="200158" y="320355"/>
                  </a:lnTo>
                  <a:lnTo>
                    <a:pt x="220786" y="379623"/>
                  </a:lnTo>
                  <a:lnTo>
                    <a:pt x="237419" y="406326"/>
                  </a:lnTo>
                  <a:lnTo>
                    <a:pt x="246157" y="411798"/>
                  </a:lnTo>
                  <a:lnTo>
                    <a:pt x="291709" y="422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32455" y="242155"/>
              <a:ext cx="248513" cy="465451"/>
            </a:xfrm>
            <a:custGeom>
              <a:avLst/>
              <a:gdLst/>
              <a:ahLst/>
              <a:cxnLst/>
              <a:rect l="0" t="0" r="0" b="0"/>
              <a:pathLst>
                <a:path w="248513" h="465451">
                  <a:moveTo>
                    <a:pt x="0" y="0"/>
                  </a:moveTo>
                  <a:lnTo>
                    <a:pt x="8334" y="37478"/>
                  </a:lnTo>
                  <a:lnTo>
                    <a:pt x="15685" y="94491"/>
                  </a:lnTo>
                  <a:lnTo>
                    <a:pt x="25055" y="144851"/>
                  </a:lnTo>
                  <a:lnTo>
                    <a:pt x="37532" y="199798"/>
                  </a:lnTo>
                  <a:lnTo>
                    <a:pt x="41927" y="247672"/>
                  </a:lnTo>
                  <a:lnTo>
                    <a:pt x="48948" y="297732"/>
                  </a:lnTo>
                  <a:lnTo>
                    <a:pt x="51913" y="360282"/>
                  </a:lnTo>
                  <a:lnTo>
                    <a:pt x="52499" y="423026"/>
                  </a:lnTo>
                  <a:lnTo>
                    <a:pt x="47011" y="460693"/>
                  </a:lnTo>
                  <a:lnTo>
                    <a:pt x="44209" y="465056"/>
                  </a:lnTo>
                  <a:lnTo>
                    <a:pt x="41171" y="464455"/>
                  </a:lnTo>
                  <a:lnTo>
                    <a:pt x="37976" y="460545"/>
                  </a:lnTo>
                  <a:lnTo>
                    <a:pt x="33479" y="432686"/>
                  </a:lnTo>
                  <a:lnTo>
                    <a:pt x="40365" y="375284"/>
                  </a:lnTo>
                  <a:lnTo>
                    <a:pt x="50825" y="340093"/>
                  </a:lnTo>
                  <a:lnTo>
                    <a:pt x="81404" y="299188"/>
                  </a:lnTo>
                  <a:lnTo>
                    <a:pt x="107568" y="283101"/>
                  </a:lnTo>
                  <a:lnTo>
                    <a:pt x="143137" y="276514"/>
                  </a:lnTo>
                  <a:lnTo>
                    <a:pt x="183311" y="280152"/>
                  </a:lnTo>
                  <a:lnTo>
                    <a:pt x="204695" y="291798"/>
                  </a:lnTo>
                  <a:lnTo>
                    <a:pt x="237486" y="327871"/>
                  </a:lnTo>
                  <a:lnTo>
                    <a:pt x="245930" y="351221"/>
                  </a:lnTo>
                  <a:lnTo>
                    <a:pt x="248512" y="377197"/>
                  </a:lnTo>
                  <a:lnTo>
                    <a:pt x="242220" y="416958"/>
                  </a:lnTo>
                  <a:lnTo>
                    <a:pt x="232046" y="440339"/>
                  </a:lnTo>
                  <a:lnTo>
                    <a:pt x="216605" y="456189"/>
                  </a:lnTo>
                  <a:lnTo>
                    <a:pt x="207575" y="462053"/>
                  </a:lnTo>
                  <a:lnTo>
                    <a:pt x="188182" y="465450"/>
                  </a:lnTo>
                  <a:lnTo>
                    <a:pt x="167865" y="461890"/>
                  </a:lnTo>
                  <a:lnTo>
                    <a:pt x="147136" y="452509"/>
                  </a:lnTo>
                  <a:lnTo>
                    <a:pt x="121326" y="428485"/>
                  </a:lnTo>
                  <a:lnTo>
                    <a:pt x="947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27253" y="558010"/>
              <a:ext cx="94758" cy="73700"/>
            </a:xfrm>
            <a:custGeom>
              <a:avLst/>
              <a:gdLst/>
              <a:ahLst/>
              <a:cxnLst/>
              <a:rect l="0" t="0" r="0" b="0"/>
              <a:pathLst>
                <a:path w="94758" h="73700">
                  <a:moveTo>
                    <a:pt x="0" y="0"/>
                  </a:moveTo>
                  <a:lnTo>
                    <a:pt x="57566" y="55225"/>
                  </a:lnTo>
                  <a:lnTo>
                    <a:pt x="94757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16725" y="505367"/>
              <a:ext cx="178985" cy="389556"/>
            </a:xfrm>
            <a:custGeom>
              <a:avLst/>
              <a:gdLst/>
              <a:ahLst/>
              <a:cxnLst/>
              <a:rect l="0" t="0" r="0" b="0"/>
              <a:pathLst>
                <a:path w="178985" h="389556">
                  <a:moveTo>
                    <a:pt x="178984" y="0"/>
                  </a:moveTo>
                  <a:lnTo>
                    <a:pt x="159856" y="53875"/>
                  </a:lnTo>
                  <a:lnTo>
                    <a:pt x="129181" y="111037"/>
                  </a:lnTo>
                  <a:lnTo>
                    <a:pt x="101643" y="165390"/>
                  </a:lnTo>
                  <a:lnTo>
                    <a:pt x="73673" y="221186"/>
                  </a:lnTo>
                  <a:lnTo>
                    <a:pt x="45619" y="277268"/>
                  </a:lnTo>
                  <a:lnTo>
                    <a:pt x="21981" y="33599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32621" y="305326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4167"/>
                  </a:lnTo>
                  <a:lnTo>
                    <a:pt x="10723" y="213770"/>
                  </a:lnTo>
                  <a:lnTo>
                    <a:pt x="18669" y="264884"/>
                  </a:lnTo>
                  <a:lnTo>
                    <a:pt x="20586" y="319695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49238" y="321820"/>
              <a:ext cx="333398" cy="371582"/>
            </a:xfrm>
            <a:custGeom>
              <a:avLst/>
              <a:gdLst/>
              <a:ahLst/>
              <a:cxnLst/>
              <a:rect l="0" t="0" r="0" b="0"/>
              <a:pathLst>
                <a:path w="333398" h="371582">
                  <a:moveTo>
                    <a:pt x="167653" y="15091"/>
                  </a:moveTo>
                  <a:lnTo>
                    <a:pt x="123690" y="437"/>
                  </a:lnTo>
                  <a:lnTo>
                    <a:pt x="103660" y="0"/>
                  </a:lnTo>
                  <a:lnTo>
                    <a:pt x="93405" y="1521"/>
                  </a:lnTo>
                  <a:lnTo>
                    <a:pt x="75772" y="12570"/>
                  </a:lnTo>
                  <a:lnTo>
                    <a:pt x="31035" y="68437"/>
                  </a:lnTo>
                  <a:lnTo>
                    <a:pt x="12920" y="102647"/>
                  </a:lnTo>
                  <a:lnTo>
                    <a:pt x="3263" y="142419"/>
                  </a:lnTo>
                  <a:lnTo>
                    <a:pt x="0" y="197780"/>
                  </a:lnTo>
                  <a:lnTo>
                    <a:pt x="525" y="252606"/>
                  </a:lnTo>
                  <a:lnTo>
                    <a:pt x="8819" y="287457"/>
                  </a:lnTo>
                  <a:lnTo>
                    <a:pt x="38606" y="341294"/>
                  </a:lnTo>
                  <a:lnTo>
                    <a:pt x="55317" y="356212"/>
                  </a:lnTo>
                  <a:lnTo>
                    <a:pt x="75612" y="365572"/>
                  </a:lnTo>
                  <a:lnTo>
                    <a:pt x="126769" y="371581"/>
                  </a:lnTo>
                  <a:lnTo>
                    <a:pt x="164898" y="369503"/>
                  </a:lnTo>
                  <a:lnTo>
                    <a:pt x="219933" y="353874"/>
                  </a:lnTo>
                  <a:lnTo>
                    <a:pt x="259218" y="329929"/>
                  </a:lnTo>
                  <a:lnTo>
                    <a:pt x="304243" y="285624"/>
                  </a:lnTo>
                  <a:lnTo>
                    <a:pt x="326955" y="246085"/>
                  </a:lnTo>
                  <a:lnTo>
                    <a:pt x="333397" y="209356"/>
                  </a:lnTo>
                  <a:lnTo>
                    <a:pt x="327168" y="156193"/>
                  </a:lnTo>
                  <a:lnTo>
                    <a:pt x="311289" y="99877"/>
                  </a:lnTo>
                  <a:lnTo>
                    <a:pt x="298172" y="81630"/>
                  </a:lnTo>
                  <a:lnTo>
                    <a:pt x="240795" y="36444"/>
                  </a:lnTo>
                  <a:lnTo>
                    <a:pt x="230452" y="29327"/>
                  </a:lnTo>
                  <a:lnTo>
                    <a:pt x="209602" y="24538"/>
                  </a:lnTo>
                  <a:lnTo>
                    <a:pt x="178181" y="25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59046" y="673823"/>
              <a:ext cx="50056" cy="136872"/>
            </a:xfrm>
            <a:custGeom>
              <a:avLst/>
              <a:gdLst/>
              <a:ahLst/>
              <a:cxnLst/>
              <a:rect l="0" t="0" r="0" b="0"/>
              <a:pathLst>
                <a:path w="50056" h="136872">
                  <a:moveTo>
                    <a:pt x="0" y="0"/>
                  </a:moveTo>
                  <a:lnTo>
                    <a:pt x="29309" y="34898"/>
                  </a:lnTo>
                  <a:lnTo>
                    <a:pt x="43909" y="64153"/>
                  </a:lnTo>
                  <a:lnTo>
                    <a:pt x="50055" y="100637"/>
                  </a:lnTo>
                  <a:lnTo>
                    <a:pt x="48373" y="118037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969658" y="157927"/>
            <a:ext cx="3074322" cy="548025"/>
            <a:chOff x="5969658" y="157927"/>
            <a:chExt cx="3074322" cy="548025"/>
          </a:xfrm>
        </p:grpSpPr>
        <p:sp>
          <p:nvSpPr>
            <p:cNvPr id="24" name="Freeform 23"/>
            <p:cNvSpPr/>
            <p:nvPr/>
          </p:nvSpPr>
          <p:spPr>
            <a:xfrm>
              <a:off x="5969658" y="420536"/>
              <a:ext cx="284270" cy="242760"/>
            </a:xfrm>
            <a:custGeom>
              <a:avLst/>
              <a:gdLst/>
              <a:ahLst/>
              <a:cxnLst/>
              <a:rect l="0" t="0" r="0" b="0"/>
              <a:pathLst>
                <a:path w="284270" h="242760">
                  <a:moveTo>
                    <a:pt x="0" y="21660"/>
                  </a:moveTo>
                  <a:lnTo>
                    <a:pt x="0" y="75805"/>
                  </a:lnTo>
                  <a:lnTo>
                    <a:pt x="0" y="130752"/>
                  </a:lnTo>
                  <a:lnTo>
                    <a:pt x="8333" y="192351"/>
                  </a:lnTo>
                  <a:lnTo>
                    <a:pt x="8383" y="209827"/>
                  </a:lnTo>
                  <a:lnTo>
                    <a:pt x="6758" y="207936"/>
                  </a:lnTo>
                  <a:lnTo>
                    <a:pt x="3003" y="193357"/>
                  </a:lnTo>
                  <a:lnTo>
                    <a:pt x="395" y="132542"/>
                  </a:lnTo>
                  <a:lnTo>
                    <a:pt x="8385" y="71920"/>
                  </a:lnTo>
                  <a:lnTo>
                    <a:pt x="11916" y="47508"/>
                  </a:lnTo>
                  <a:lnTo>
                    <a:pt x="21283" y="28859"/>
                  </a:lnTo>
                  <a:lnTo>
                    <a:pt x="28227" y="24120"/>
                  </a:lnTo>
                  <a:lnTo>
                    <a:pt x="45300" y="21974"/>
                  </a:lnTo>
                  <a:lnTo>
                    <a:pt x="52427" y="25379"/>
                  </a:lnTo>
                  <a:lnTo>
                    <a:pt x="81845" y="65651"/>
                  </a:lnTo>
                  <a:lnTo>
                    <a:pt x="104509" y="128117"/>
                  </a:lnTo>
                  <a:lnTo>
                    <a:pt x="108277" y="141764"/>
                  </a:lnTo>
                  <a:lnTo>
                    <a:pt x="110789" y="146183"/>
                  </a:lnTo>
                  <a:lnTo>
                    <a:pt x="112464" y="144450"/>
                  </a:lnTo>
                  <a:lnTo>
                    <a:pt x="130271" y="84007"/>
                  </a:lnTo>
                  <a:lnTo>
                    <a:pt x="145142" y="43724"/>
                  </a:lnTo>
                  <a:lnTo>
                    <a:pt x="176102" y="4708"/>
                  </a:lnTo>
                  <a:lnTo>
                    <a:pt x="184082" y="1000"/>
                  </a:lnTo>
                  <a:lnTo>
                    <a:pt x="202307" y="0"/>
                  </a:lnTo>
                  <a:lnTo>
                    <a:pt x="210910" y="3710"/>
                  </a:lnTo>
                  <a:lnTo>
                    <a:pt x="234197" y="25701"/>
                  </a:lnTo>
                  <a:lnTo>
                    <a:pt x="254745" y="55613"/>
                  </a:lnTo>
                  <a:lnTo>
                    <a:pt x="276597" y="115111"/>
                  </a:lnTo>
                  <a:lnTo>
                    <a:pt x="282754" y="166678"/>
                  </a:lnTo>
                  <a:lnTo>
                    <a:pt x="283970" y="215686"/>
                  </a:lnTo>
                  <a:lnTo>
                    <a:pt x="284269" y="242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19978" y="420591"/>
              <a:ext cx="150044" cy="218160"/>
            </a:xfrm>
            <a:custGeom>
              <a:avLst/>
              <a:gdLst/>
              <a:ahLst/>
              <a:cxnLst/>
              <a:rect l="0" t="0" r="0" b="0"/>
              <a:pathLst>
                <a:path w="150044" h="218160">
                  <a:moveTo>
                    <a:pt x="112933" y="21605"/>
                  </a:moveTo>
                  <a:lnTo>
                    <a:pt x="107344" y="4838"/>
                  </a:lnTo>
                  <a:lnTo>
                    <a:pt x="101019" y="1068"/>
                  </a:lnTo>
                  <a:lnTo>
                    <a:pt x="81512" y="0"/>
                  </a:lnTo>
                  <a:lnTo>
                    <a:pt x="49811" y="11564"/>
                  </a:lnTo>
                  <a:lnTo>
                    <a:pt x="23781" y="35398"/>
                  </a:lnTo>
                  <a:lnTo>
                    <a:pt x="6840" y="70276"/>
                  </a:lnTo>
                  <a:lnTo>
                    <a:pt x="0" y="110246"/>
                  </a:lnTo>
                  <a:lnTo>
                    <a:pt x="6095" y="164503"/>
                  </a:lnTo>
                  <a:lnTo>
                    <a:pt x="12028" y="188061"/>
                  </a:lnTo>
                  <a:lnTo>
                    <a:pt x="17587" y="196917"/>
                  </a:lnTo>
                  <a:lnTo>
                    <a:pt x="33123" y="209876"/>
                  </a:lnTo>
                  <a:lnTo>
                    <a:pt x="54846" y="216415"/>
                  </a:lnTo>
                  <a:lnTo>
                    <a:pt x="67189" y="218159"/>
                  </a:lnTo>
                  <a:lnTo>
                    <a:pt x="87143" y="213858"/>
                  </a:lnTo>
                  <a:lnTo>
                    <a:pt x="119018" y="192032"/>
                  </a:lnTo>
                  <a:lnTo>
                    <a:pt x="140733" y="166469"/>
                  </a:lnTo>
                  <a:lnTo>
                    <a:pt x="148685" y="140581"/>
                  </a:lnTo>
                  <a:lnTo>
                    <a:pt x="150043" y="99361"/>
                  </a:lnTo>
                  <a:lnTo>
                    <a:pt x="140021" y="53992"/>
                  </a:lnTo>
                  <a:lnTo>
                    <a:pt x="112933" y="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75026" y="368497"/>
              <a:ext cx="157928" cy="277159"/>
            </a:xfrm>
            <a:custGeom>
              <a:avLst/>
              <a:gdLst/>
              <a:ahLst/>
              <a:cxnLst/>
              <a:rect l="0" t="0" r="0" b="0"/>
              <a:pathLst>
                <a:path w="157928" h="277159">
                  <a:moveTo>
                    <a:pt x="0" y="21057"/>
                  </a:moveTo>
                  <a:lnTo>
                    <a:pt x="19128" y="76102"/>
                  </a:lnTo>
                  <a:lnTo>
                    <a:pt x="49803" y="135569"/>
                  </a:lnTo>
                  <a:lnTo>
                    <a:pt x="81197" y="197675"/>
                  </a:lnTo>
                  <a:lnTo>
                    <a:pt x="109782" y="252372"/>
                  </a:lnTo>
                  <a:lnTo>
                    <a:pt x="123271" y="273602"/>
                  </a:lnTo>
                  <a:lnTo>
                    <a:pt x="128974" y="277158"/>
                  </a:lnTo>
                  <a:lnTo>
                    <a:pt x="133945" y="276019"/>
                  </a:lnTo>
                  <a:lnTo>
                    <a:pt x="138430" y="271750"/>
                  </a:lnTo>
                  <a:lnTo>
                    <a:pt x="143413" y="254529"/>
                  </a:lnTo>
                  <a:lnTo>
                    <a:pt x="146874" y="191879"/>
                  </a:lnTo>
                  <a:lnTo>
                    <a:pt x="147295" y="136645"/>
                  </a:lnTo>
                  <a:lnTo>
                    <a:pt x="154621" y="73886"/>
                  </a:lnTo>
                  <a:lnTo>
                    <a:pt x="157273" y="2664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97378" y="373373"/>
              <a:ext cx="167203" cy="274591"/>
            </a:xfrm>
            <a:custGeom>
              <a:avLst/>
              <a:gdLst/>
              <a:ahLst/>
              <a:cxnLst/>
              <a:rect l="0" t="0" r="0" b="0"/>
              <a:pathLst>
                <a:path w="167203" h="274591">
                  <a:moveTo>
                    <a:pt x="9275" y="100409"/>
                  </a:moveTo>
                  <a:lnTo>
                    <a:pt x="44173" y="129717"/>
                  </a:lnTo>
                  <a:lnTo>
                    <a:pt x="66509" y="136832"/>
                  </a:lnTo>
                  <a:lnTo>
                    <a:pt x="79016" y="138729"/>
                  </a:lnTo>
                  <a:lnTo>
                    <a:pt x="102272" y="134597"/>
                  </a:lnTo>
                  <a:lnTo>
                    <a:pt x="113387" y="130220"/>
                  </a:lnTo>
                  <a:lnTo>
                    <a:pt x="128856" y="115998"/>
                  </a:lnTo>
                  <a:lnTo>
                    <a:pt x="134619" y="107292"/>
                  </a:lnTo>
                  <a:lnTo>
                    <a:pt x="142730" y="72683"/>
                  </a:lnTo>
                  <a:lnTo>
                    <a:pt x="138388" y="49482"/>
                  </a:lnTo>
                  <a:lnTo>
                    <a:pt x="122790" y="19809"/>
                  </a:lnTo>
                  <a:lnTo>
                    <a:pt x="116537" y="11580"/>
                  </a:lnTo>
                  <a:lnTo>
                    <a:pt x="97111" y="2438"/>
                  </a:lnTo>
                  <a:lnTo>
                    <a:pt x="85380" y="0"/>
                  </a:lnTo>
                  <a:lnTo>
                    <a:pt x="75219" y="714"/>
                  </a:lnTo>
                  <a:lnTo>
                    <a:pt x="57691" y="7747"/>
                  </a:lnTo>
                  <a:lnTo>
                    <a:pt x="13030" y="44749"/>
                  </a:lnTo>
                  <a:lnTo>
                    <a:pt x="5094" y="67872"/>
                  </a:lnTo>
                  <a:lnTo>
                    <a:pt x="0" y="130377"/>
                  </a:lnTo>
                  <a:lnTo>
                    <a:pt x="10364" y="193566"/>
                  </a:lnTo>
                  <a:lnTo>
                    <a:pt x="23245" y="226277"/>
                  </a:lnTo>
                  <a:lnTo>
                    <a:pt x="36541" y="246427"/>
                  </a:lnTo>
                  <a:lnTo>
                    <a:pt x="54148" y="263182"/>
                  </a:lnTo>
                  <a:lnTo>
                    <a:pt x="76792" y="272188"/>
                  </a:lnTo>
                  <a:lnTo>
                    <a:pt x="89382" y="274590"/>
                  </a:lnTo>
                  <a:lnTo>
                    <a:pt x="112728" y="271019"/>
                  </a:lnTo>
                  <a:lnTo>
                    <a:pt x="167202" y="258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12021" y="200041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4654" y="162899"/>
                  </a:lnTo>
                  <a:lnTo>
                    <a:pt x="19160" y="222572"/>
                  </a:lnTo>
                  <a:lnTo>
                    <a:pt x="20494" y="279117"/>
                  </a:lnTo>
                  <a:lnTo>
                    <a:pt x="28182" y="336154"/>
                  </a:lnTo>
                  <a:lnTo>
                    <a:pt x="27793" y="395081"/>
                  </a:lnTo>
                  <a:lnTo>
                    <a:pt x="25220" y="417747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64622" y="410611"/>
              <a:ext cx="284270" cy="17765"/>
            </a:xfrm>
            <a:custGeom>
              <a:avLst/>
              <a:gdLst/>
              <a:ahLst/>
              <a:cxnLst/>
              <a:rect l="0" t="0" r="0" b="0"/>
              <a:pathLst>
                <a:path w="284270" h="17765">
                  <a:moveTo>
                    <a:pt x="284269" y="10528"/>
                  </a:moveTo>
                  <a:lnTo>
                    <a:pt x="256713" y="17764"/>
                  </a:lnTo>
                  <a:lnTo>
                    <a:pt x="200490" y="17287"/>
                  </a:lnTo>
                  <a:lnTo>
                    <a:pt x="143978" y="11863"/>
                  </a:lnTo>
                  <a:lnTo>
                    <a:pt x="82044" y="2371"/>
                  </a:lnTo>
                  <a:lnTo>
                    <a:pt x="27645" y="4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01188" y="157927"/>
              <a:ext cx="395144" cy="486696"/>
            </a:xfrm>
            <a:custGeom>
              <a:avLst/>
              <a:gdLst/>
              <a:ahLst/>
              <a:cxnLst/>
              <a:rect l="0" t="0" r="0" b="0"/>
              <a:pathLst>
                <a:path w="395144" h="486696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3308" y="86933"/>
                  </a:lnTo>
                  <a:lnTo>
                    <a:pt x="26784" y="143081"/>
                  </a:lnTo>
                  <a:lnTo>
                    <a:pt x="35122" y="199838"/>
                  </a:lnTo>
                  <a:lnTo>
                    <a:pt x="42156" y="255743"/>
                  </a:lnTo>
                  <a:lnTo>
                    <a:pt x="46060" y="316761"/>
                  </a:lnTo>
                  <a:lnTo>
                    <a:pt x="52805" y="373705"/>
                  </a:lnTo>
                  <a:lnTo>
                    <a:pt x="55990" y="435773"/>
                  </a:lnTo>
                  <a:lnTo>
                    <a:pt x="52167" y="460399"/>
                  </a:lnTo>
                  <a:lnTo>
                    <a:pt x="50678" y="462520"/>
                  </a:lnTo>
                  <a:lnTo>
                    <a:pt x="41898" y="408761"/>
                  </a:lnTo>
                  <a:lnTo>
                    <a:pt x="46210" y="353791"/>
                  </a:lnTo>
                  <a:lnTo>
                    <a:pt x="49379" y="323357"/>
                  </a:lnTo>
                  <a:lnTo>
                    <a:pt x="58586" y="298132"/>
                  </a:lnTo>
                  <a:lnTo>
                    <a:pt x="73597" y="281462"/>
                  </a:lnTo>
                  <a:lnTo>
                    <a:pt x="82514" y="275379"/>
                  </a:lnTo>
                  <a:lnTo>
                    <a:pt x="90797" y="273663"/>
                  </a:lnTo>
                  <a:lnTo>
                    <a:pt x="98660" y="274859"/>
                  </a:lnTo>
                  <a:lnTo>
                    <a:pt x="106241" y="277996"/>
                  </a:lnTo>
                  <a:lnTo>
                    <a:pt x="120903" y="293959"/>
                  </a:lnTo>
                  <a:lnTo>
                    <a:pt x="139191" y="329254"/>
                  </a:lnTo>
                  <a:lnTo>
                    <a:pt x="159577" y="388546"/>
                  </a:lnTo>
                  <a:lnTo>
                    <a:pt x="177498" y="442064"/>
                  </a:lnTo>
                  <a:lnTo>
                    <a:pt x="183176" y="483331"/>
                  </a:lnTo>
                  <a:lnTo>
                    <a:pt x="194026" y="441586"/>
                  </a:lnTo>
                  <a:lnTo>
                    <a:pt x="223961" y="403974"/>
                  </a:lnTo>
                  <a:lnTo>
                    <a:pt x="250056" y="388238"/>
                  </a:lnTo>
                  <a:lnTo>
                    <a:pt x="311118" y="365180"/>
                  </a:lnTo>
                  <a:lnTo>
                    <a:pt x="342561" y="348927"/>
                  </a:lnTo>
                  <a:lnTo>
                    <a:pt x="357346" y="332893"/>
                  </a:lnTo>
                  <a:lnTo>
                    <a:pt x="362926" y="323704"/>
                  </a:lnTo>
                  <a:lnTo>
                    <a:pt x="364306" y="314069"/>
                  </a:lnTo>
                  <a:lnTo>
                    <a:pt x="359601" y="294004"/>
                  </a:lnTo>
                  <a:lnTo>
                    <a:pt x="346591" y="276508"/>
                  </a:lnTo>
                  <a:lnTo>
                    <a:pt x="338209" y="268566"/>
                  </a:lnTo>
                  <a:lnTo>
                    <a:pt x="316416" y="259743"/>
                  </a:lnTo>
                  <a:lnTo>
                    <a:pt x="292303" y="256991"/>
                  </a:lnTo>
                  <a:lnTo>
                    <a:pt x="269888" y="259667"/>
                  </a:lnTo>
                  <a:lnTo>
                    <a:pt x="251347" y="267876"/>
                  </a:lnTo>
                  <a:lnTo>
                    <a:pt x="235307" y="280493"/>
                  </a:lnTo>
                  <a:lnTo>
                    <a:pt x="214294" y="307327"/>
                  </a:lnTo>
                  <a:lnTo>
                    <a:pt x="204412" y="327273"/>
                  </a:lnTo>
                  <a:lnTo>
                    <a:pt x="202359" y="347836"/>
                  </a:lnTo>
                  <a:lnTo>
                    <a:pt x="206516" y="369843"/>
                  </a:lnTo>
                  <a:lnTo>
                    <a:pt x="229158" y="430228"/>
                  </a:lnTo>
                  <a:lnTo>
                    <a:pt x="246007" y="462827"/>
                  </a:lnTo>
                  <a:lnTo>
                    <a:pt x="262179" y="477882"/>
                  </a:lnTo>
                  <a:lnTo>
                    <a:pt x="271406" y="483534"/>
                  </a:lnTo>
                  <a:lnTo>
                    <a:pt x="291016" y="486695"/>
                  </a:lnTo>
                  <a:lnTo>
                    <a:pt x="353132" y="473067"/>
                  </a:lnTo>
                  <a:lnTo>
                    <a:pt x="395143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31754" y="214311"/>
              <a:ext cx="164380" cy="491641"/>
            </a:xfrm>
            <a:custGeom>
              <a:avLst/>
              <a:gdLst/>
              <a:ahLst/>
              <a:cxnLst/>
              <a:rect l="0" t="0" r="0" b="0"/>
              <a:pathLst>
                <a:path w="164380" h="491641">
                  <a:moveTo>
                    <a:pt x="133075" y="322642"/>
                  </a:moveTo>
                  <a:lnTo>
                    <a:pt x="127485" y="300285"/>
                  </a:lnTo>
                  <a:lnTo>
                    <a:pt x="115383" y="283070"/>
                  </a:lnTo>
                  <a:lnTo>
                    <a:pt x="98306" y="268789"/>
                  </a:lnTo>
                  <a:lnTo>
                    <a:pt x="79018" y="258543"/>
                  </a:lnTo>
                  <a:lnTo>
                    <a:pt x="68960" y="257683"/>
                  </a:lnTo>
                  <a:lnTo>
                    <a:pt x="48427" y="262965"/>
                  </a:lnTo>
                  <a:lnTo>
                    <a:pt x="33842" y="276232"/>
                  </a:lnTo>
                  <a:lnTo>
                    <a:pt x="14947" y="313345"/>
                  </a:lnTo>
                  <a:lnTo>
                    <a:pt x="1119" y="364046"/>
                  </a:lnTo>
                  <a:lnTo>
                    <a:pt x="0" y="409909"/>
                  </a:lnTo>
                  <a:lnTo>
                    <a:pt x="20115" y="469055"/>
                  </a:lnTo>
                  <a:lnTo>
                    <a:pt x="33738" y="484420"/>
                  </a:lnTo>
                  <a:lnTo>
                    <a:pt x="42284" y="490156"/>
                  </a:lnTo>
                  <a:lnTo>
                    <a:pt x="51490" y="491640"/>
                  </a:lnTo>
                  <a:lnTo>
                    <a:pt x="71079" y="487049"/>
                  </a:lnTo>
                  <a:lnTo>
                    <a:pt x="88364" y="474091"/>
                  </a:lnTo>
                  <a:lnTo>
                    <a:pt x="118524" y="431586"/>
                  </a:lnTo>
                  <a:lnTo>
                    <a:pt x="138606" y="372064"/>
                  </a:lnTo>
                  <a:lnTo>
                    <a:pt x="153839" y="314727"/>
                  </a:lnTo>
                  <a:lnTo>
                    <a:pt x="161454" y="257126"/>
                  </a:lnTo>
                  <a:lnTo>
                    <a:pt x="163711" y="195605"/>
                  </a:lnTo>
                  <a:lnTo>
                    <a:pt x="164379" y="132923"/>
                  </a:lnTo>
                  <a:lnTo>
                    <a:pt x="161458" y="76136"/>
                  </a:lnTo>
                  <a:lnTo>
                    <a:pt x="155579" y="15026"/>
                  </a:lnTo>
                  <a:lnTo>
                    <a:pt x="151587" y="6431"/>
                  </a:lnTo>
                  <a:lnTo>
                    <a:pt x="145417" y="1870"/>
                  </a:lnTo>
                  <a:lnTo>
                    <a:pt x="137793" y="0"/>
                  </a:lnTo>
                  <a:lnTo>
                    <a:pt x="131541" y="3432"/>
                  </a:lnTo>
                  <a:lnTo>
                    <a:pt x="121475" y="19724"/>
                  </a:lnTo>
                  <a:lnTo>
                    <a:pt x="106650" y="77886"/>
                  </a:lnTo>
                  <a:lnTo>
                    <a:pt x="103019" y="135478"/>
                  </a:lnTo>
                  <a:lnTo>
                    <a:pt x="101943" y="196996"/>
                  </a:lnTo>
                  <a:lnTo>
                    <a:pt x="101623" y="259677"/>
                  </a:lnTo>
                  <a:lnTo>
                    <a:pt x="101530" y="321533"/>
                  </a:lnTo>
                  <a:lnTo>
                    <a:pt x="102671" y="376256"/>
                  </a:lnTo>
                  <a:lnTo>
                    <a:pt x="112944" y="431022"/>
                  </a:lnTo>
                  <a:lnTo>
                    <a:pt x="122546" y="45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96415" y="443377"/>
              <a:ext cx="178985" cy="200848"/>
            </a:xfrm>
            <a:custGeom>
              <a:avLst/>
              <a:gdLst/>
              <a:ahLst/>
              <a:cxnLst/>
              <a:rect l="0" t="0" r="0" b="0"/>
              <a:pathLst>
                <a:path w="178985" h="200848">
                  <a:moveTo>
                    <a:pt x="0" y="177804"/>
                  </a:moveTo>
                  <a:lnTo>
                    <a:pt x="0" y="155447"/>
                  </a:lnTo>
                  <a:lnTo>
                    <a:pt x="11178" y="124776"/>
                  </a:lnTo>
                  <a:lnTo>
                    <a:pt x="19150" y="117886"/>
                  </a:lnTo>
                  <a:lnTo>
                    <a:pt x="73217" y="100330"/>
                  </a:lnTo>
                  <a:lnTo>
                    <a:pt x="134611" y="91346"/>
                  </a:lnTo>
                  <a:lnTo>
                    <a:pt x="145892" y="88580"/>
                  </a:lnTo>
                  <a:lnTo>
                    <a:pt x="154583" y="83226"/>
                  </a:lnTo>
                  <a:lnTo>
                    <a:pt x="167360" y="67919"/>
                  </a:lnTo>
                  <a:lnTo>
                    <a:pt x="170064" y="58924"/>
                  </a:lnTo>
                  <a:lnTo>
                    <a:pt x="169950" y="39570"/>
                  </a:lnTo>
                  <a:lnTo>
                    <a:pt x="157719" y="8944"/>
                  </a:lnTo>
                  <a:lnTo>
                    <a:pt x="149600" y="3229"/>
                  </a:lnTo>
                  <a:lnTo>
                    <a:pt x="128100" y="0"/>
                  </a:lnTo>
                  <a:lnTo>
                    <a:pt x="95277" y="4758"/>
                  </a:lnTo>
                  <a:lnTo>
                    <a:pt x="63324" y="19166"/>
                  </a:lnTo>
                  <a:lnTo>
                    <a:pt x="48421" y="34769"/>
                  </a:lnTo>
                  <a:lnTo>
                    <a:pt x="29321" y="73381"/>
                  </a:lnTo>
                  <a:lnTo>
                    <a:pt x="23505" y="115538"/>
                  </a:lnTo>
                  <a:lnTo>
                    <a:pt x="28384" y="141941"/>
                  </a:lnTo>
                  <a:lnTo>
                    <a:pt x="44285" y="173417"/>
                  </a:lnTo>
                  <a:lnTo>
                    <a:pt x="50579" y="181898"/>
                  </a:lnTo>
                  <a:lnTo>
                    <a:pt x="70053" y="194442"/>
                  </a:lnTo>
                  <a:lnTo>
                    <a:pt x="81797" y="199424"/>
                  </a:lnTo>
                  <a:lnTo>
                    <a:pt x="126271" y="200847"/>
                  </a:lnTo>
                  <a:lnTo>
                    <a:pt x="150097" y="193505"/>
                  </a:lnTo>
                  <a:lnTo>
                    <a:pt x="178984" y="177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99169" y="451902"/>
              <a:ext cx="123630" cy="175374"/>
            </a:xfrm>
            <a:custGeom>
              <a:avLst/>
              <a:gdLst/>
              <a:ahLst/>
              <a:cxnLst/>
              <a:rect l="0" t="0" r="0" b="0"/>
              <a:pathLst>
                <a:path w="123630" h="175374">
                  <a:moveTo>
                    <a:pt x="92043" y="21880"/>
                  </a:moveTo>
                  <a:lnTo>
                    <a:pt x="86454" y="5112"/>
                  </a:lnTo>
                  <a:lnTo>
                    <a:pt x="81299" y="1343"/>
                  </a:lnTo>
                  <a:lnTo>
                    <a:pt x="74351" y="0"/>
                  </a:lnTo>
                  <a:lnTo>
                    <a:pt x="66211" y="274"/>
                  </a:lnTo>
                  <a:lnTo>
                    <a:pt x="50926" y="6818"/>
                  </a:lnTo>
                  <a:lnTo>
                    <a:pt x="36334" y="18695"/>
                  </a:lnTo>
                  <a:lnTo>
                    <a:pt x="16135" y="45113"/>
                  </a:lnTo>
                  <a:lnTo>
                    <a:pt x="3391" y="76337"/>
                  </a:lnTo>
                  <a:lnTo>
                    <a:pt x="0" y="101455"/>
                  </a:lnTo>
                  <a:lnTo>
                    <a:pt x="4731" y="125097"/>
                  </a:lnTo>
                  <a:lnTo>
                    <a:pt x="20549" y="155018"/>
                  </a:lnTo>
                  <a:lnTo>
                    <a:pt x="26833" y="163281"/>
                  </a:lnTo>
                  <a:lnTo>
                    <a:pt x="46293" y="172462"/>
                  </a:lnTo>
                  <a:lnTo>
                    <a:pt x="70541" y="175373"/>
                  </a:lnTo>
                  <a:lnTo>
                    <a:pt x="123629" y="169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64911" y="505367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5590" y="62093"/>
                  </a:lnTo>
                  <a:lnTo>
                    <a:pt x="21332" y="124005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64911" y="36849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61249" y="453410"/>
              <a:ext cx="419560" cy="199357"/>
            </a:xfrm>
            <a:custGeom>
              <a:avLst/>
              <a:gdLst/>
              <a:ahLst/>
              <a:cxnLst/>
              <a:rect l="0" t="0" r="0" b="0"/>
              <a:pathLst>
                <a:path w="419560" h="199357">
                  <a:moveTo>
                    <a:pt x="8948" y="115128"/>
                  </a:moveTo>
                  <a:lnTo>
                    <a:pt x="18013" y="173745"/>
                  </a:lnTo>
                  <a:lnTo>
                    <a:pt x="17331" y="177603"/>
                  </a:lnTo>
                  <a:lnTo>
                    <a:pt x="15706" y="175495"/>
                  </a:lnTo>
                  <a:lnTo>
                    <a:pt x="11951" y="160676"/>
                  </a:lnTo>
                  <a:lnTo>
                    <a:pt x="3754" y="99694"/>
                  </a:lnTo>
                  <a:lnTo>
                    <a:pt x="0" y="58563"/>
                  </a:lnTo>
                  <a:lnTo>
                    <a:pt x="2983" y="51682"/>
                  </a:lnTo>
                  <a:lnTo>
                    <a:pt x="8481" y="49434"/>
                  </a:lnTo>
                  <a:lnTo>
                    <a:pt x="15655" y="50275"/>
                  </a:lnTo>
                  <a:lnTo>
                    <a:pt x="29866" y="60568"/>
                  </a:lnTo>
                  <a:lnTo>
                    <a:pt x="63912" y="98498"/>
                  </a:lnTo>
                  <a:lnTo>
                    <a:pt x="73540" y="117096"/>
                  </a:lnTo>
                  <a:lnTo>
                    <a:pt x="75406" y="117610"/>
                  </a:lnTo>
                  <a:lnTo>
                    <a:pt x="72783" y="61238"/>
                  </a:lnTo>
                  <a:lnTo>
                    <a:pt x="77905" y="23122"/>
                  </a:lnTo>
                  <a:lnTo>
                    <a:pt x="85334" y="16356"/>
                  </a:lnTo>
                  <a:lnTo>
                    <a:pt x="109188" y="11958"/>
                  </a:lnTo>
                  <a:lnTo>
                    <a:pt x="120228" y="14763"/>
                  </a:lnTo>
                  <a:lnTo>
                    <a:pt x="148114" y="35478"/>
                  </a:lnTo>
                  <a:lnTo>
                    <a:pt x="175744" y="65012"/>
                  </a:lnTo>
                  <a:lnTo>
                    <a:pt x="200827" y="124372"/>
                  </a:lnTo>
                  <a:lnTo>
                    <a:pt x="206570" y="162451"/>
                  </a:lnTo>
                  <a:lnTo>
                    <a:pt x="209717" y="168904"/>
                  </a:lnTo>
                  <a:lnTo>
                    <a:pt x="214154" y="170866"/>
                  </a:lnTo>
                  <a:lnTo>
                    <a:pt x="226492" y="166807"/>
                  </a:lnTo>
                  <a:lnTo>
                    <a:pt x="267490" y="138644"/>
                  </a:lnTo>
                  <a:lnTo>
                    <a:pt x="283774" y="112737"/>
                  </a:lnTo>
                  <a:lnTo>
                    <a:pt x="298588" y="70202"/>
                  </a:lnTo>
                  <a:lnTo>
                    <a:pt x="301454" y="40569"/>
                  </a:lnTo>
                  <a:lnTo>
                    <a:pt x="296488" y="17260"/>
                  </a:lnTo>
                  <a:lnTo>
                    <a:pt x="291888" y="7769"/>
                  </a:lnTo>
                  <a:lnTo>
                    <a:pt x="285312" y="2611"/>
                  </a:lnTo>
                  <a:lnTo>
                    <a:pt x="277419" y="343"/>
                  </a:lnTo>
                  <a:lnTo>
                    <a:pt x="268647" y="0"/>
                  </a:lnTo>
                  <a:lnTo>
                    <a:pt x="260459" y="4451"/>
                  </a:lnTo>
                  <a:lnTo>
                    <a:pt x="245123" y="21875"/>
                  </a:lnTo>
                  <a:lnTo>
                    <a:pt x="236747" y="45216"/>
                  </a:lnTo>
                  <a:lnTo>
                    <a:pt x="231370" y="98329"/>
                  </a:lnTo>
                  <a:lnTo>
                    <a:pt x="236027" y="139917"/>
                  </a:lnTo>
                  <a:lnTo>
                    <a:pt x="250406" y="176285"/>
                  </a:lnTo>
                  <a:lnTo>
                    <a:pt x="257657" y="181636"/>
                  </a:lnTo>
                  <a:lnTo>
                    <a:pt x="266001" y="182863"/>
                  </a:lnTo>
                  <a:lnTo>
                    <a:pt x="275073" y="181342"/>
                  </a:lnTo>
                  <a:lnTo>
                    <a:pt x="282291" y="176818"/>
                  </a:lnTo>
                  <a:lnTo>
                    <a:pt x="293430" y="162433"/>
                  </a:lnTo>
                  <a:lnTo>
                    <a:pt x="300689" y="129015"/>
                  </a:lnTo>
                  <a:lnTo>
                    <a:pt x="302840" y="89477"/>
                  </a:lnTo>
                  <a:lnTo>
                    <a:pt x="305481" y="82820"/>
                  </a:lnTo>
                  <a:lnTo>
                    <a:pt x="309583" y="80721"/>
                  </a:lnTo>
                  <a:lnTo>
                    <a:pt x="314656" y="81662"/>
                  </a:lnTo>
                  <a:lnTo>
                    <a:pt x="319208" y="85798"/>
                  </a:lnTo>
                  <a:lnTo>
                    <a:pt x="334919" y="117654"/>
                  </a:lnTo>
                  <a:lnTo>
                    <a:pt x="354877" y="157741"/>
                  </a:lnTo>
                  <a:lnTo>
                    <a:pt x="374528" y="183386"/>
                  </a:lnTo>
                  <a:lnTo>
                    <a:pt x="391356" y="192259"/>
                  </a:lnTo>
                  <a:lnTo>
                    <a:pt x="419559" y="199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01865" y="231626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52051"/>
                  </a:lnTo>
                  <a:lnTo>
                    <a:pt x="3120" y="101990"/>
                  </a:lnTo>
                  <a:lnTo>
                    <a:pt x="8333" y="155782"/>
                  </a:lnTo>
                  <a:lnTo>
                    <a:pt x="12998" y="211104"/>
                  </a:lnTo>
                  <a:lnTo>
                    <a:pt x="21789" y="259082"/>
                  </a:lnTo>
                  <a:lnTo>
                    <a:pt x="28683" y="314631"/>
                  </a:lnTo>
                  <a:lnTo>
                    <a:pt x="33845" y="365016"/>
                  </a:lnTo>
                  <a:lnTo>
                    <a:pt x="40481" y="423962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159190" y="989678"/>
            <a:ext cx="3286008" cy="598576"/>
            <a:chOff x="1159190" y="989678"/>
            <a:chExt cx="3286008" cy="598576"/>
          </a:xfrm>
        </p:grpSpPr>
        <p:sp>
          <p:nvSpPr>
            <p:cNvPr id="39" name="Freeform 38"/>
            <p:cNvSpPr/>
            <p:nvPr/>
          </p:nvSpPr>
          <p:spPr>
            <a:xfrm>
              <a:off x="1159190" y="1110478"/>
              <a:ext cx="174948" cy="477776"/>
            </a:xfrm>
            <a:custGeom>
              <a:avLst/>
              <a:gdLst/>
              <a:ahLst/>
              <a:cxnLst/>
              <a:rect l="0" t="0" r="0" b="0"/>
              <a:pathLst>
                <a:path w="174948" h="477776">
                  <a:moveTo>
                    <a:pt x="30530" y="121356"/>
                  </a:moveTo>
                  <a:lnTo>
                    <a:pt x="23294" y="148912"/>
                  </a:lnTo>
                  <a:lnTo>
                    <a:pt x="20652" y="208254"/>
                  </a:lnTo>
                  <a:lnTo>
                    <a:pt x="20130" y="270712"/>
                  </a:lnTo>
                  <a:lnTo>
                    <a:pt x="20039" y="325097"/>
                  </a:lnTo>
                  <a:lnTo>
                    <a:pt x="20013" y="374486"/>
                  </a:lnTo>
                  <a:lnTo>
                    <a:pt x="20005" y="424345"/>
                  </a:lnTo>
                  <a:lnTo>
                    <a:pt x="13936" y="477000"/>
                  </a:lnTo>
                  <a:lnTo>
                    <a:pt x="14788" y="477775"/>
                  </a:lnTo>
                  <a:lnTo>
                    <a:pt x="16526" y="474782"/>
                  </a:lnTo>
                  <a:lnTo>
                    <a:pt x="18972" y="448213"/>
                  </a:lnTo>
                  <a:lnTo>
                    <a:pt x="12562" y="388908"/>
                  </a:lnTo>
                  <a:lnTo>
                    <a:pt x="9218" y="338151"/>
                  </a:lnTo>
                  <a:lnTo>
                    <a:pt x="2508" y="286067"/>
                  </a:lnTo>
                  <a:lnTo>
                    <a:pt x="0" y="234760"/>
                  </a:lnTo>
                  <a:lnTo>
                    <a:pt x="2272" y="178028"/>
                  </a:lnTo>
                  <a:lnTo>
                    <a:pt x="8050" y="121502"/>
                  </a:lnTo>
                  <a:lnTo>
                    <a:pt x="18767" y="63586"/>
                  </a:lnTo>
                  <a:lnTo>
                    <a:pt x="35753" y="29370"/>
                  </a:lnTo>
                  <a:lnTo>
                    <a:pt x="48839" y="11843"/>
                  </a:lnTo>
                  <a:lnTo>
                    <a:pt x="68693" y="2493"/>
                  </a:lnTo>
                  <a:lnTo>
                    <a:pt x="80538" y="0"/>
                  </a:lnTo>
                  <a:lnTo>
                    <a:pt x="90775" y="678"/>
                  </a:lnTo>
                  <a:lnTo>
                    <a:pt x="108388" y="7670"/>
                  </a:lnTo>
                  <a:lnTo>
                    <a:pt x="131458" y="24760"/>
                  </a:lnTo>
                  <a:lnTo>
                    <a:pt x="159044" y="59901"/>
                  </a:lnTo>
                  <a:lnTo>
                    <a:pt x="171813" y="91449"/>
                  </a:lnTo>
                  <a:lnTo>
                    <a:pt x="174947" y="128742"/>
                  </a:lnTo>
                  <a:lnTo>
                    <a:pt x="167816" y="162539"/>
                  </a:lnTo>
                  <a:lnTo>
                    <a:pt x="157447" y="184113"/>
                  </a:lnTo>
                  <a:lnTo>
                    <a:pt x="141919" y="199161"/>
                  </a:lnTo>
                  <a:lnTo>
                    <a:pt x="123320" y="208578"/>
                  </a:lnTo>
                  <a:lnTo>
                    <a:pt x="83172" y="216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76078" y="1147606"/>
              <a:ext cx="174882" cy="179158"/>
            </a:xfrm>
            <a:custGeom>
              <a:avLst/>
              <a:gdLst/>
              <a:ahLst/>
              <a:cxnLst/>
              <a:rect l="0" t="0" r="0" b="0"/>
              <a:pathLst>
                <a:path w="174882" h="179158">
                  <a:moveTo>
                    <a:pt x="140025" y="10528"/>
                  </a:moveTo>
                  <a:lnTo>
                    <a:pt x="123258" y="4939"/>
                  </a:lnTo>
                  <a:lnTo>
                    <a:pt x="105667" y="5315"/>
                  </a:lnTo>
                  <a:lnTo>
                    <a:pt x="87320" y="10551"/>
                  </a:lnTo>
                  <a:lnTo>
                    <a:pt x="34826" y="40176"/>
                  </a:lnTo>
                  <a:lnTo>
                    <a:pt x="12409" y="65716"/>
                  </a:lnTo>
                  <a:lnTo>
                    <a:pt x="2198" y="85359"/>
                  </a:lnTo>
                  <a:lnTo>
                    <a:pt x="0" y="105788"/>
                  </a:lnTo>
                  <a:lnTo>
                    <a:pt x="4092" y="126565"/>
                  </a:lnTo>
                  <a:lnTo>
                    <a:pt x="13710" y="147498"/>
                  </a:lnTo>
                  <a:lnTo>
                    <a:pt x="37868" y="173424"/>
                  </a:lnTo>
                  <a:lnTo>
                    <a:pt x="48523" y="177617"/>
                  </a:lnTo>
                  <a:lnTo>
                    <a:pt x="72841" y="179157"/>
                  </a:lnTo>
                  <a:lnTo>
                    <a:pt x="107251" y="167857"/>
                  </a:lnTo>
                  <a:lnTo>
                    <a:pt x="156852" y="129491"/>
                  </a:lnTo>
                  <a:lnTo>
                    <a:pt x="172827" y="97509"/>
                  </a:lnTo>
                  <a:lnTo>
                    <a:pt x="174881" y="74923"/>
                  </a:lnTo>
                  <a:lnTo>
                    <a:pt x="166667" y="31827"/>
                  </a:lnTo>
                  <a:lnTo>
                    <a:pt x="1505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10860" y="120024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58617"/>
                  </a:lnTo>
                  <a:lnTo>
                    <a:pt x="6239" y="79085"/>
                  </a:lnTo>
                  <a:lnTo>
                    <a:pt x="14471" y="9598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79274" y="1031792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16145" y="1156531"/>
              <a:ext cx="136871" cy="170060"/>
            </a:xfrm>
            <a:custGeom>
              <a:avLst/>
              <a:gdLst/>
              <a:ahLst/>
              <a:cxnLst/>
              <a:rect l="0" t="0" r="0" b="0"/>
              <a:pathLst>
                <a:path w="136871" h="170060">
                  <a:moveTo>
                    <a:pt x="0" y="22660"/>
                  </a:moveTo>
                  <a:lnTo>
                    <a:pt x="3119" y="65352"/>
                  </a:lnTo>
                  <a:lnTo>
                    <a:pt x="10722" y="124728"/>
                  </a:lnTo>
                  <a:lnTo>
                    <a:pt x="15684" y="147573"/>
                  </a:lnTo>
                  <a:lnTo>
                    <a:pt x="15135" y="152728"/>
                  </a:lnTo>
                  <a:lnTo>
                    <a:pt x="12429" y="153826"/>
                  </a:lnTo>
                  <a:lnTo>
                    <a:pt x="8286" y="152218"/>
                  </a:lnTo>
                  <a:lnTo>
                    <a:pt x="3682" y="134834"/>
                  </a:lnTo>
                  <a:lnTo>
                    <a:pt x="727" y="81603"/>
                  </a:lnTo>
                  <a:lnTo>
                    <a:pt x="5804" y="45584"/>
                  </a:lnTo>
                  <a:lnTo>
                    <a:pt x="20307" y="18274"/>
                  </a:lnTo>
                  <a:lnTo>
                    <a:pt x="35931" y="5893"/>
                  </a:lnTo>
                  <a:lnTo>
                    <a:pt x="45011" y="954"/>
                  </a:lnTo>
                  <a:lnTo>
                    <a:pt x="53404" y="0"/>
                  </a:lnTo>
                  <a:lnTo>
                    <a:pt x="68969" y="5180"/>
                  </a:lnTo>
                  <a:lnTo>
                    <a:pt x="83685" y="21520"/>
                  </a:lnTo>
                  <a:lnTo>
                    <a:pt x="123174" y="77398"/>
                  </a:lnTo>
                  <a:lnTo>
                    <a:pt x="130783" y="98461"/>
                  </a:lnTo>
                  <a:lnTo>
                    <a:pt x="135668" y="143871"/>
                  </a:lnTo>
                  <a:lnTo>
                    <a:pt x="136870" y="170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68829" y="1000207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2195" y="48930"/>
                  </a:lnTo>
                  <a:lnTo>
                    <a:pt x="3770" y="99896"/>
                  </a:lnTo>
                  <a:lnTo>
                    <a:pt x="8526" y="156330"/>
                  </a:lnTo>
                  <a:lnTo>
                    <a:pt x="9935" y="210097"/>
                  </a:lnTo>
                  <a:lnTo>
                    <a:pt x="10353" y="259952"/>
                  </a:lnTo>
                  <a:lnTo>
                    <a:pt x="7356" y="29500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74072" y="1116020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72486" y="7236"/>
                  </a:lnTo>
                  <a:lnTo>
                    <a:pt x="113143" y="9878"/>
                  </a:lnTo>
                  <a:lnTo>
                    <a:pt x="50685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42611" y="1010735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2195" y="48931"/>
                  </a:lnTo>
                  <a:lnTo>
                    <a:pt x="651" y="96777"/>
                  </a:lnTo>
                  <a:lnTo>
                    <a:pt x="193" y="151117"/>
                  </a:lnTo>
                  <a:lnTo>
                    <a:pt x="57" y="211672"/>
                  </a:lnTo>
                  <a:lnTo>
                    <a:pt x="17" y="267829"/>
                  </a:lnTo>
                  <a:lnTo>
                    <a:pt x="4" y="32872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47854" y="1158134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94149" y="8333"/>
                  </a:lnTo>
                  <a:lnTo>
                    <a:pt x="136312" y="17475"/>
                  </a:lnTo>
                  <a:lnTo>
                    <a:pt x="80305" y="20350"/>
                  </a:lnTo>
                  <a:lnTo>
                    <a:pt x="24442" y="2650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30879" y="1228571"/>
              <a:ext cx="171602" cy="165112"/>
            </a:xfrm>
            <a:custGeom>
              <a:avLst/>
              <a:gdLst/>
              <a:ahLst/>
              <a:cxnLst/>
              <a:rect l="0" t="0" r="0" b="0"/>
              <a:pathLst>
                <a:path w="171602" h="165112">
                  <a:moveTo>
                    <a:pt x="111774" y="34848"/>
                  </a:moveTo>
                  <a:lnTo>
                    <a:pt x="106184" y="18081"/>
                  </a:lnTo>
                  <a:lnTo>
                    <a:pt x="94082" y="6729"/>
                  </a:lnTo>
                  <a:lnTo>
                    <a:pt x="85941" y="2064"/>
                  </a:lnTo>
                  <a:lnTo>
                    <a:pt x="67537" y="0"/>
                  </a:lnTo>
                  <a:lnTo>
                    <a:pt x="48829" y="4152"/>
                  </a:lnTo>
                  <a:lnTo>
                    <a:pt x="32715" y="13797"/>
                  </a:lnTo>
                  <a:lnTo>
                    <a:pt x="10490" y="37969"/>
                  </a:lnTo>
                  <a:lnTo>
                    <a:pt x="2418" y="60412"/>
                  </a:lnTo>
                  <a:lnTo>
                    <a:pt x="0" y="84814"/>
                  </a:lnTo>
                  <a:lnTo>
                    <a:pt x="2825" y="107358"/>
                  </a:lnTo>
                  <a:lnTo>
                    <a:pt x="11099" y="125956"/>
                  </a:lnTo>
                  <a:lnTo>
                    <a:pt x="16581" y="134192"/>
                  </a:lnTo>
                  <a:lnTo>
                    <a:pt x="32031" y="146461"/>
                  </a:lnTo>
                  <a:lnTo>
                    <a:pt x="76135" y="163870"/>
                  </a:lnTo>
                  <a:lnTo>
                    <a:pt x="99443" y="165111"/>
                  </a:lnTo>
                  <a:lnTo>
                    <a:pt x="121501" y="160593"/>
                  </a:lnTo>
                  <a:lnTo>
                    <a:pt x="143003" y="150786"/>
                  </a:lnTo>
                  <a:lnTo>
                    <a:pt x="158019" y="135509"/>
                  </a:lnTo>
                  <a:lnTo>
                    <a:pt x="167422" y="115851"/>
                  </a:lnTo>
                  <a:lnTo>
                    <a:pt x="171601" y="91517"/>
                  </a:lnTo>
                  <a:lnTo>
                    <a:pt x="167219" y="68223"/>
                  </a:lnTo>
                  <a:lnTo>
                    <a:pt x="162775" y="57098"/>
                  </a:lnTo>
                  <a:lnTo>
                    <a:pt x="148479" y="41618"/>
                  </a:lnTo>
                  <a:lnTo>
                    <a:pt x="122302" y="24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00621" y="112654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2724" y="52050"/>
                  </a:lnTo>
                  <a:lnTo>
                    <a:pt x="11179" y="105109"/>
                  </a:lnTo>
                  <a:lnTo>
                    <a:pt x="7602" y="157875"/>
                  </a:lnTo>
                  <a:lnTo>
                    <a:pt x="2253" y="207435"/>
                  </a:lnTo>
                  <a:lnTo>
                    <a:pt x="445" y="26610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37450" y="1252891"/>
              <a:ext cx="200043" cy="14655"/>
            </a:xfrm>
            <a:custGeom>
              <a:avLst/>
              <a:gdLst/>
              <a:ahLst/>
              <a:cxnLst/>
              <a:rect l="0" t="0" r="0" b="0"/>
              <a:pathLst>
                <a:path w="200043" h="14655">
                  <a:moveTo>
                    <a:pt x="200042" y="0"/>
                  </a:moveTo>
                  <a:lnTo>
                    <a:pt x="157351" y="3119"/>
                  </a:lnTo>
                  <a:lnTo>
                    <a:pt x="104521" y="14654"/>
                  </a:lnTo>
                  <a:lnTo>
                    <a:pt x="53402" y="1255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58549" y="1021264"/>
              <a:ext cx="294799" cy="424216"/>
            </a:xfrm>
            <a:custGeom>
              <a:avLst/>
              <a:gdLst/>
              <a:ahLst/>
              <a:cxnLst/>
              <a:rect l="0" t="0" r="0" b="0"/>
              <a:pathLst>
                <a:path w="294799" h="424216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5684" y="164315"/>
                  </a:lnTo>
                  <a:lnTo>
                    <a:pt x="19465" y="222991"/>
                  </a:lnTo>
                  <a:lnTo>
                    <a:pt x="26175" y="279241"/>
                  </a:lnTo>
                  <a:lnTo>
                    <a:pt x="30517" y="342244"/>
                  </a:lnTo>
                  <a:lnTo>
                    <a:pt x="28255" y="396630"/>
                  </a:lnTo>
                  <a:lnTo>
                    <a:pt x="25856" y="408309"/>
                  </a:lnTo>
                  <a:lnTo>
                    <a:pt x="24256" y="411416"/>
                  </a:lnTo>
                  <a:lnTo>
                    <a:pt x="23190" y="408808"/>
                  </a:lnTo>
                  <a:lnTo>
                    <a:pt x="16031" y="345433"/>
                  </a:lnTo>
                  <a:lnTo>
                    <a:pt x="25653" y="290892"/>
                  </a:lnTo>
                  <a:lnTo>
                    <a:pt x="35417" y="254646"/>
                  </a:lnTo>
                  <a:lnTo>
                    <a:pt x="41159" y="245803"/>
                  </a:lnTo>
                  <a:lnTo>
                    <a:pt x="56897" y="232858"/>
                  </a:lnTo>
                  <a:lnTo>
                    <a:pt x="64838" y="231278"/>
                  </a:lnTo>
                  <a:lnTo>
                    <a:pt x="72471" y="232564"/>
                  </a:lnTo>
                  <a:lnTo>
                    <a:pt x="79900" y="235761"/>
                  </a:lnTo>
                  <a:lnTo>
                    <a:pt x="94392" y="251792"/>
                  </a:lnTo>
                  <a:lnTo>
                    <a:pt x="117171" y="294621"/>
                  </a:lnTo>
                  <a:lnTo>
                    <a:pt x="129214" y="331920"/>
                  </a:lnTo>
                  <a:lnTo>
                    <a:pt x="130348" y="355750"/>
                  </a:lnTo>
                  <a:lnTo>
                    <a:pt x="129013" y="367018"/>
                  </a:lnTo>
                  <a:lnTo>
                    <a:pt x="130462" y="371021"/>
                  </a:lnTo>
                  <a:lnTo>
                    <a:pt x="133768" y="370180"/>
                  </a:lnTo>
                  <a:lnTo>
                    <a:pt x="196660" y="308682"/>
                  </a:lnTo>
                  <a:lnTo>
                    <a:pt x="247722" y="275773"/>
                  </a:lnTo>
                  <a:lnTo>
                    <a:pt x="264212" y="250166"/>
                  </a:lnTo>
                  <a:lnTo>
                    <a:pt x="266386" y="230508"/>
                  </a:lnTo>
                  <a:lnTo>
                    <a:pt x="265328" y="220352"/>
                  </a:lnTo>
                  <a:lnTo>
                    <a:pt x="259943" y="212412"/>
                  </a:lnTo>
                  <a:lnTo>
                    <a:pt x="241483" y="200470"/>
                  </a:lnTo>
                  <a:lnTo>
                    <a:pt x="214561" y="197502"/>
                  </a:lnTo>
                  <a:lnTo>
                    <a:pt x="199193" y="198349"/>
                  </a:lnTo>
                  <a:lnTo>
                    <a:pt x="187777" y="202422"/>
                  </a:lnTo>
                  <a:lnTo>
                    <a:pt x="171974" y="216307"/>
                  </a:lnTo>
                  <a:lnTo>
                    <a:pt x="148325" y="263968"/>
                  </a:lnTo>
                  <a:lnTo>
                    <a:pt x="144506" y="274244"/>
                  </a:lnTo>
                  <a:lnTo>
                    <a:pt x="144723" y="311065"/>
                  </a:lnTo>
                  <a:lnTo>
                    <a:pt x="157785" y="346021"/>
                  </a:lnTo>
                  <a:lnTo>
                    <a:pt x="184329" y="388104"/>
                  </a:lnTo>
                  <a:lnTo>
                    <a:pt x="212153" y="411481"/>
                  </a:lnTo>
                  <a:lnTo>
                    <a:pt x="232331" y="421916"/>
                  </a:lnTo>
                  <a:lnTo>
                    <a:pt x="252997" y="424215"/>
                  </a:lnTo>
                  <a:lnTo>
                    <a:pt x="29479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27145" y="989678"/>
              <a:ext cx="21001" cy="463255"/>
            </a:xfrm>
            <a:custGeom>
              <a:avLst/>
              <a:gdLst/>
              <a:ahLst/>
              <a:cxnLst/>
              <a:rect l="0" t="0" r="0" b="0"/>
              <a:pathLst>
                <a:path w="21001" h="463255">
                  <a:moveTo>
                    <a:pt x="10471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6" y="159451"/>
                  </a:lnTo>
                  <a:lnTo>
                    <a:pt x="0" y="215311"/>
                  </a:lnTo>
                  <a:lnTo>
                    <a:pt x="3079" y="267737"/>
                  </a:lnTo>
                  <a:lnTo>
                    <a:pt x="8281" y="324605"/>
                  </a:lnTo>
                  <a:lnTo>
                    <a:pt x="9822" y="375380"/>
                  </a:lnTo>
                  <a:lnTo>
                    <a:pt x="17622" y="437991"/>
                  </a:lnTo>
                  <a:lnTo>
                    <a:pt x="2100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36586" y="1201774"/>
              <a:ext cx="122685" cy="240631"/>
            </a:xfrm>
            <a:custGeom>
              <a:avLst/>
              <a:gdLst/>
              <a:ahLst/>
              <a:cxnLst/>
              <a:rect l="0" t="0" r="0" b="0"/>
              <a:pathLst>
                <a:path w="122685" h="240631">
                  <a:moveTo>
                    <a:pt x="16844" y="124816"/>
                  </a:moveTo>
                  <a:lnTo>
                    <a:pt x="54322" y="116483"/>
                  </a:lnTo>
                  <a:lnTo>
                    <a:pt x="77954" y="112924"/>
                  </a:lnTo>
                  <a:lnTo>
                    <a:pt x="100156" y="103543"/>
                  </a:lnTo>
                  <a:lnTo>
                    <a:pt x="115483" y="88455"/>
                  </a:lnTo>
                  <a:lnTo>
                    <a:pt x="121208" y="79519"/>
                  </a:lnTo>
                  <a:lnTo>
                    <a:pt x="122684" y="70051"/>
                  </a:lnTo>
                  <a:lnTo>
                    <a:pt x="118086" y="50173"/>
                  </a:lnTo>
                  <a:lnTo>
                    <a:pt x="102344" y="24841"/>
                  </a:lnTo>
                  <a:lnTo>
                    <a:pt x="71683" y="2517"/>
                  </a:lnTo>
                  <a:lnTo>
                    <a:pt x="60422" y="0"/>
                  </a:lnTo>
                  <a:lnTo>
                    <a:pt x="38551" y="3442"/>
                  </a:lnTo>
                  <a:lnTo>
                    <a:pt x="30146" y="9975"/>
                  </a:lnTo>
                  <a:lnTo>
                    <a:pt x="12726" y="40356"/>
                  </a:lnTo>
                  <a:lnTo>
                    <a:pt x="1326" y="74445"/>
                  </a:lnTo>
                  <a:lnTo>
                    <a:pt x="0" y="134060"/>
                  </a:lnTo>
                  <a:lnTo>
                    <a:pt x="5848" y="161680"/>
                  </a:lnTo>
                  <a:lnTo>
                    <a:pt x="16247" y="185654"/>
                  </a:lnTo>
                  <a:lnTo>
                    <a:pt x="40843" y="213292"/>
                  </a:lnTo>
                  <a:lnTo>
                    <a:pt x="70358" y="230710"/>
                  </a:lnTo>
                  <a:lnTo>
                    <a:pt x="122129" y="240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03988" y="1076642"/>
              <a:ext cx="112655" cy="355234"/>
            </a:xfrm>
            <a:custGeom>
              <a:avLst/>
              <a:gdLst/>
              <a:ahLst/>
              <a:cxnLst/>
              <a:rect l="0" t="0" r="0" b="0"/>
              <a:pathLst>
                <a:path w="112655" h="355234">
                  <a:moveTo>
                    <a:pt x="70540" y="355233"/>
                  </a:moveTo>
                  <a:lnTo>
                    <a:pt x="53751" y="292953"/>
                  </a:lnTo>
                  <a:lnTo>
                    <a:pt x="44087" y="238902"/>
                  </a:lnTo>
                  <a:lnTo>
                    <a:pt x="25931" y="183165"/>
                  </a:lnTo>
                  <a:lnTo>
                    <a:pt x="11079" y="127096"/>
                  </a:lnTo>
                  <a:lnTo>
                    <a:pt x="0" y="67840"/>
                  </a:lnTo>
                  <a:lnTo>
                    <a:pt x="896" y="23635"/>
                  </a:lnTo>
                  <a:lnTo>
                    <a:pt x="3054" y="11335"/>
                  </a:lnTo>
                  <a:lnTo>
                    <a:pt x="8002" y="4305"/>
                  </a:lnTo>
                  <a:lnTo>
                    <a:pt x="14810" y="788"/>
                  </a:lnTo>
                  <a:lnTo>
                    <a:pt x="32903" y="0"/>
                  </a:lnTo>
                  <a:lnTo>
                    <a:pt x="79527" y="5907"/>
                  </a:lnTo>
                  <a:lnTo>
                    <a:pt x="112654" y="7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21886" y="122130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55708" y="1052849"/>
              <a:ext cx="39919" cy="336913"/>
            </a:xfrm>
            <a:custGeom>
              <a:avLst/>
              <a:gdLst/>
              <a:ahLst/>
              <a:cxnLst/>
              <a:rect l="0" t="0" r="0" b="0"/>
              <a:pathLst>
                <a:path w="39919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103016"/>
                  </a:lnTo>
                  <a:lnTo>
                    <a:pt x="6499" y="146391"/>
                  </a:lnTo>
                  <a:lnTo>
                    <a:pt x="15849" y="207932"/>
                  </a:lnTo>
                  <a:lnTo>
                    <a:pt x="24858" y="256842"/>
                  </a:lnTo>
                  <a:lnTo>
                    <a:pt x="31614" y="309051"/>
                  </a:lnTo>
                  <a:lnTo>
                    <a:pt x="3991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53513" y="1179191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52064" y="3120"/>
                  </a:lnTo>
                  <a:lnTo>
                    <a:pt x="32498" y="95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32497" y="1421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2905865" y="737283"/>
            <a:ext cx="1031794" cy="20769"/>
          </a:xfrm>
          <a:custGeom>
            <a:avLst/>
            <a:gdLst/>
            <a:ahLst/>
            <a:cxnLst/>
            <a:rect l="0" t="0" r="0" b="0"/>
            <a:pathLst>
              <a:path w="1031794" h="20769">
                <a:moveTo>
                  <a:pt x="1031793" y="20768"/>
                </a:moveTo>
                <a:lnTo>
                  <a:pt x="982862" y="20768"/>
                </a:lnTo>
                <a:lnTo>
                  <a:pt x="931897" y="17649"/>
                </a:lnTo>
                <a:lnTo>
                  <a:pt x="872343" y="12435"/>
                </a:lnTo>
                <a:lnTo>
                  <a:pt x="816482" y="10890"/>
                </a:lnTo>
                <a:lnTo>
                  <a:pt x="755685" y="10368"/>
                </a:lnTo>
                <a:lnTo>
                  <a:pt x="698616" y="10265"/>
                </a:lnTo>
                <a:lnTo>
                  <a:pt x="642283" y="10245"/>
                </a:lnTo>
                <a:lnTo>
                  <a:pt x="586095" y="10241"/>
                </a:lnTo>
                <a:lnTo>
                  <a:pt x="529936" y="10240"/>
                </a:lnTo>
                <a:lnTo>
                  <a:pt x="473783" y="10240"/>
                </a:lnTo>
                <a:lnTo>
                  <a:pt x="417630" y="10240"/>
                </a:lnTo>
                <a:lnTo>
                  <a:pt x="357969" y="10240"/>
                </a:lnTo>
                <a:lnTo>
                  <a:pt x="295318" y="9070"/>
                </a:lnTo>
                <a:lnTo>
                  <a:pt x="234121" y="3004"/>
                </a:lnTo>
                <a:lnTo>
                  <a:pt x="182973" y="687"/>
                </a:lnTo>
                <a:lnTo>
                  <a:pt x="124404" y="0"/>
                </a:lnTo>
                <a:lnTo>
                  <a:pt x="64936" y="967"/>
                </a:lnTo>
                <a:lnTo>
                  <a:pt x="14213" y="8062"/>
                </a:lnTo>
                <a:lnTo>
                  <a:pt x="0" y="102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3737616" y="1484577"/>
            <a:ext cx="568540" cy="26588"/>
          </a:xfrm>
          <a:custGeom>
            <a:avLst/>
            <a:gdLst/>
            <a:ahLst/>
            <a:cxnLst/>
            <a:rect l="0" t="0" r="0" b="0"/>
            <a:pathLst>
              <a:path w="568540" h="26588">
                <a:moveTo>
                  <a:pt x="568539" y="20998"/>
                </a:moveTo>
                <a:lnTo>
                  <a:pt x="551772" y="26587"/>
                </a:lnTo>
                <a:lnTo>
                  <a:pt x="518987" y="24473"/>
                </a:lnTo>
                <a:lnTo>
                  <a:pt x="464818" y="14449"/>
                </a:lnTo>
                <a:lnTo>
                  <a:pt x="402125" y="11255"/>
                </a:lnTo>
                <a:lnTo>
                  <a:pt x="349924" y="5035"/>
                </a:lnTo>
                <a:lnTo>
                  <a:pt x="299823" y="1450"/>
                </a:lnTo>
                <a:lnTo>
                  <a:pt x="251704" y="388"/>
                </a:lnTo>
                <a:lnTo>
                  <a:pt x="191043" y="73"/>
                </a:lnTo>
                <a:lnTo>
                  <a:pt x="144959" y="0"/>
                </a:lnTo>
                <a:lnTo>
                  <a:pt x="85455" y="3078"/>
                </a:lnTo>
                <a:lnTo>
                  <a:pt x="28318" y="9009"/>
                </a:lnTo>
                <a:lnTo>
                  <a:pt x="0" y="104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1317794" y="2305741"/>
            <a:ext cx="2007949" cy="484311"/>
            <a:chOff x="1317794" y="2305741"/>
            <a:chExt cx="2007949" cy="484311"/>
          </a:xfrm>
        </p:grpSpPr>
        <p:sp>
          <p:nvSpPr>
            <p:cNvPr id="62" name="Freeform 61"/>
            <p:cNvSpPr/>
            <p:nvPr/>
          </p:nvSpPr>
          <p:spPr>
            <a:xfrm>
              <a:off x="1537160" y="2316269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42114" y="0"/>
                  </a:moveTo>
                  <a:lnTo>
                    <a:pt x="27643" y="34792"/>
                  </a:lnTo>
                  <a:lnTo>
                    <a:pt x="23009" y="81409"/>
                  </a:lnTo>
                  <a:lnTo>
                    <a:pt x="20466" y="137985"/>
                  </a:lnTo>
                  <a:lnTo>
                    <a:pt x="13993" y="192313"/>
                  </a:lnTo>
                  <a:lnTo>
                    <a:pt x="11555" y="246624"/>
                  </a:lnTo>
                  <a:lnTo>
                    <a:pt x="10833" y="305481"/>
                  </a:lnTo>
                  <a:lnTo>
                    <a:pt x="9449" y="359314"/>
                  </a:lnTo>
                  <a:lnTo>
                    <a:pt x="2213" y="42001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17794" y="2305741"/>
              <a:ext cx="272010" cy="359872"/>
            </a:xfrm>
            <a:custGeom>
              <a:avLst/>
              <a:gdLst/>
              <a:ahLst/>
              <a:cxnLst/>
              <a:rect l="0" t="0" r="0" b="0"/>
              <a:pathLst>
                <a:path w="272010" h="359872">
                  <a:moveTo>
                    <a:pt x="272009" y="221098"/>
                  </a:moveTo>
                  <a:lnTo>
                    <a:pt x="211136" y="255427"/>
                  </a:lnTo>
                  <a:lnTo>
                    <a:pt x="155473" y="291919"/>
                  </a:lnTo>
                  <a:lnTo>
                    <a:pt x="92961" y="323935"/>
                  </a:lnTo>
                  <a:lnTo>
                    <a:pt x="33138" y="350844"/>
                  </a:lnTo>
                  <a:lnTo>
                    <a:pt x="10256" y="359871"/>
                  </a:lnTo>
                  <a:lnTo>
                    <a:pt x="3920" y="359237"/>
                  </a:lnTo>
                  <a:lnTo>
                    <a:pt x="866" y="355305"/>
                  </a:lnTo>
                  <a:lnTo>
                    <a:pt x="0" y="349174"/>
                  </a:lnTo>
                  <a:lnTo>
                    <a:pt x="5277" y="333003"/>
                  </a:lnTo>
                  <a:lnTo>
                    <a:pt x="40997" y="276517"/>
                  </a:lnTo>
                  <a:lnTo>
                    <a:pt x="58502" y="250387"/>
                  </a:lnTo>
                  <a:lnTo>
                    <a:pt x="85835" y="192503"/>
                  </a:lnTo>
                  <a:lnTo>
                    <a:pt x="106578" y="137264"/>
                  </a:lnTo>
                  <a:lnTo>
                    <a:pt x="121004" y="86428"/>
                  </a:lnTo>
                  <a:lnTo>
                    <a:pt x="138635" y="22964"/>
                  </a:lnTo>
                  <a:lnTo>
                    <a:pt x="1456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11493" y="2336239"/>
              <a:ext cx="345665" cy="444115"/>
            </a:xfrm>
            <a:custGeom>
              <a:avLst/>
              <a:gdLst/>
              <a:ahLst/>
              <a:cxnLst/>
              <a:rect l="0" t="0" r="0" b="0"/>
              <a:pathLst>
                <a:path w="345665" h="444115">
                  <a:moveTo>
                    <a:pt x="167823" y="11615"/>
                  </a:moveTo>
                  <a:lnTo>
                    <a:pt x="151055" y="6026"/>
                  </a:lnTo>
                  <a:lnTo>
                    <a:pt x="133464" y="6402"/>
                  </a:lnTo>
                  <a:lnTo>
                    <a:pt x="113948" y="11638"/>
                  </a:lnTo>
                  <a:lnTo>
                    <a:pt x="93575" y="21764"/>
                  </a:lnTo>
                  <a:lnTo>
                    <a:pt x="67964" y="46208"/>
                  </a:lnTo>
                  <a:lnTo>
                    <a:pt x="34324" y="96239"/>
                  </a:lnTo>
                  <a:lnTo>
                    <a:pt x="13849" y="150878"/>
                  </a:lnTo>
                  <a:lnTo>
                    <a:pt x="2574" y="213516"/>
                  </a:lnTo>
                  <a:lnTo>
                    <a:pt x="0" y="276625"/>
                  </a:lnTo>
                  <a:lnTo>
                    <a:pt x="7783" y="339969"/>
                  </a:lnTo>
                  <a:lnTo>
                    <a:pt x="15067" y="388951"/>
                  </a:lnTo>
                  <a:lnTo>
                    <a:pt x="27402" y="407828"/>
                  </a:lnTo>
                  <a:lnTo>
                    <a:pt x="63916" y="439010"/>
                  </a:lnTo>
                  <a:lnTo>
                    <a:pt x="87327" y="444114"/>
                  </a:lnTo>
                  <a:lnTo>
                    <a:pt x="140484" y="443448"/>
                  </a:lnTo>
                  <a:lnTo>
                    <a:pt x="176490" y="432154"/>
                  </a:lnTo>
                  <a:lnTo>
                    <a:pt x="230749" y="400629"/>
                  </a:lnTo>
                  <a:lnTo>
                    <a:pt x="290025" y="352005"/>
                  </a:lnTo>
                  <a:lnTo>
                    <a:pt x="323649" y="295266"/>
                  </a:lnTo>
                  <a:lnTo>
                    <a:pt x="341019" y="245243"/>
                  </a:lnTo>
                  <a:lnTo>
                    <a:pt x="345664" y="190302"/>
                  </a:lnTo>
                  <a:lnTo>
                    <a:pt x="343349" y="151517"/>
                  </a:lnTo>
                  <a:lnTo>
                    <a:pt x="327634" y="96243"/>
                  </a:lnTo>
                  <a:lnTo>
                    <a:pt x="309021" y="65546"/>
                  </a:lnTo>
                  <a:lnTo>
                    <a:pt x="261763" y="26285"/>
                  </a:lnTo>
                  <a:lnTo>
                    <a:pt x="225162" y="4784"/>
                  </a:lnTo>
                  <a:lnTo>
                    <a:pt x="201496" y="0"/>
                  </a:lnTo>
                  <a:lnTo>
                    <a:pt x="167823" y="1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84683" y="2558425"/>
              <a:ext cx="252685" cy="21057"/>
            </a:xfrm>
            <a:custGeom>
              <a:avLst/>
              <a:gdLst/>
              <a:ahLst/>
              <a:cxnLst/>
              <a:rect l="0" t="0" r="0" b="0"/>
              <a:pathLst>
                <a:path w="252685" h="21057">
                  <a:moveTo>
                    <a:pt x="252684" y="0"/>
                  </a:moveTo>
                  <a:lnTo>
                    <a:pt x="215207" y="8333"/>
                  </a:lnTo>
                  <a:lnTo>
                    <a:pt x="157369" y="17474"/>
                  </a:lnTo>
                  <a:lnTo>
                    <a:pt x="101362" y="20349"/>
                  </a:lnTo>
                  <a:lnTo>
                    <a:pt x="39910" y="2091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79440" y="247419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89969" y="26952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32165" y="2347854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31586" y="0"/>
                  </a:moveTo>
                  <a:lnTo>
                    <a:pt x="28466" y="42692"/>
                  </a:lnTo>
                  <a:lnTo>
                    <a:pt x="22033" y="103239"/>
                  </a:lnTo>
                  <a:lnTo>
                    <a:pt x="18131" y="158217"/>
                  </a:lnTo>
                  <a:lnTo>
                    <a:pt x="12031" y="214137"/>
                  </a:lnTo>
                  <a:lnTo>
                    <a:pt x="10826" y="270243"/>
                  </a:lnTo>
                  <a:lnTo>
                    <a:pt x="7468" y="323267"/>
                  </a:lnTo>
                  <a:lnTo>
                    <a:pt x="1475" y="37906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73099" y="2389969"/>
              <a:ext cx="352644" cy="387092"/>
            </a:xfrm>
            <a:custGeom>
              <a:avLst/>
              <a:gdLst/>
              <a:ahLst/>
              <a:cxnLst/>
              <a:rect l="0" t="0" r="0" b="0"/>
              <a:pathLst>
                <a:path w="352644" h="387092">
                  <a:moveTo>
                    <a:pt x="195978" y="31585"/>
                  </a:moveTo>
                  <a:lnTo>
                    <a:pt x="177998" y="15944"/>
                  </a:lnTo>
                  <a:lnTo>
                    <a:pt x="161081" y="7866"/>
                  </a:lnTo>
                  <a:lnTo>
                    <a:pt x="126237" y="2330"/>
                  </a:lnTo>
                  <a:lnTo>
                    <a:pt x="106101" y="7274"/>
                  </a:lnTo>
                  <a:lnTo>
                    <a:pt x="74110" y="29512"/>
                  </a:lnTo>
                  <a:lnTo>
                    <a:pt x="40181" y="84970"/>
                  </a:lnTo>
                  <a:lnTo>
                    <a:pt x="17737" y="140087"/>
                  </a:lnTo>
                  <a:lnTo>
                    <a:pt x="714" y="201418"/>
                  </a:lnTo>
                  <a:lnTo>
                    <a:pt x="0" y="261751"/>
                  </a:lnTo>
                  <a:lnTo>
                    <a:pt x="5932" y="289469"/>
                  </a:lnTo>
                  <a:lnTo>
                    <a:pt x="35395" y="346738"/>
                  </a:lnTo>
                  <a:lnTo>
                    <a:pt x="52078" y="361946"/>
                  </a:lnTo>
                  <a:lnTo>
                    <a:pt x="91385" y="381241"/>
                  </a:lnTo>
                  <a:lnTo>
                    <a:pt x="133662" y="387091"/>
                  </a:lnTo>
                  <a:lnTo>
                    <a:pt x="190775" y="380662"/>
                  </a:lnTo>
                  <a:lnTo>
                    <a:pt x="237065" y="365007"/>
                  </a:lnTo>
                  <a:lnTo>
                    <a:pt x="292840" y="326077"/>
                  </a:lnTo>
                  <a:lnTo>
                    <a:pt x="319824" y="302116"/>
                  </a:lnTo>
                  <a:lnTo>
                    <a:pt x="339518" y="272789"/>
                  </a:lnTo>
                  <a:lnTo>
                    <a:pt x="347511" y="249921"/>
                  </a:lnTo>
                  <a:lnTo>
                    <a:pt x="352643" y="190700"/>
                  </a:lnTo>
                  <a:lnTo>
                    <a:pt x="350412" y="150870"/>
                  </a:lnTo>
                  <a:lnTo>
                    <a:pt x="334728" y="95213"/>
                  </a:lnTo>
                  <a:lnTo>
                    <a:pt x="316118" y="64476"/>
                  </a:lnTo>
                  <a:lnTo>
                    <a:pt x="268861" y="25200"/>
                  </a:lnTo>
                  <a:lnTo>
                    <a:pt x="237850" y="9286"/>
                  </a:lnTo>
                  <a:lnTo>
                    <a:pt x="183324" y="1223"/>
                  </a:lnTo>
                  <a:lnTo>
                    <a:pt x="1643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2322171" y="3921425"/>
            <a:ext cx="48626" cy="76733"/>
          </a:xfrm>
          <a:custGeom>
            <a:avLst/>
            <a:gdLst/>
            <a:ahLst/>
            <a:cxnLst/>
            <a:rect l="0" t="0" r="0" b="0"/>
            <a:pathLst>
              <a:path w="48626" h="76733">
                <a:moveTo>
                  <a:pt x="15155" y="37290"/>
                </a:moveTo>
                <a:lnTo>
                  <a:pt x="31923" y="31701"/>
                </a:lnTo>
                <a:lnTo>
                  <a:pt x="35692" y="26545"/>
                </a:lnTo>
                <a:lnTo>
                  <a:pt x="37035" y="19598"/>
                </a:lnTo>
                <a:lnTo>
                  <a:pt x="36761" y="11457"/>
                </a:lnTo>
                <a:lnTo>
                  <a:pt x="31899" y="6030"/>
                </a:lnTo>
                <a:lnTo>
                  <a:pt x="14018" y="0"/>
                </a:lnTo>
                <a:lnTo>
                  <a:pt x="7378" y="3071"/>
                </a:lnTo>
                <a:lnTo>
                  <a:pt x="2951" y="9798"/>
                </a:lnTo>
                <a:lnTo>
                  <a:pt x="0" y="18962"/>
                </a:lnTo>
                <a:lnTo>
                  <a:pt x="1542" y="26241"/>
                </a:lnTo>
                <a:lnTo>
                  <a:pt x="6080" y="32263"/>
                </a:lnTo>
                <a:lnTo>
                  <a:pt x="12614" y="37448"/>
                </a:lnTo>
                <a:lnTo>
                  <a:pt x="19310" y="38565"/>
                </a:lnTo>
                <a:lnTo>
                  <a:pt x="26114" y="36970"/>
                </a:lnTo>
                <a:lnTo>
                  <a:pt x="32990" y="33567"/>
                </a:lnTo>
                <a:lnTo>
                  <a:pt x="35234" y="28959"/>
                </a:lnTo>
                <a:lnTo>
                  <a:pt x="34390" y="23547"/>
                </a:lnTo>
                <a:lnTo>
                  <a:pt x="31488" y="17600"/>
                </a:lnTo>
                <a:lnTo>
                  <a:pt x="27213" y="15974"/>
                </a:lnTo>
                <a:lnTo>
                  <a:pt x="22024" y="17230"/>
                </a:lnTo>
                <a:lnTo>
                  <a:pt x="16225" y="20407"/>
                </a:lnTo>
                <a:lnTo>
                  <a:pt x="12359" y="27204"/>
                </a:lnTo>
                <a:lnTo>
                  <a:pt x="8063" y="47235"/>
                </a:lnTo>
                <a:lnTo>
                  <a:pt x="12393" y="65496"/>
                </a:lnTo>
                <a:lnTo>
                  <a:pt x="16823" y="73642"/>
                </a:lnTo>
                <a:lnTo>
                  <a:pt x="22116" y="76732"/>
                </a:lnTo>
                <a:lnTo>
                  <a:pt x="27985" y="76453"/>
                </a:lnTo>
                <a:lnTo>
                  <a:pt x="34237" y="73927"/>
                </a:lnTo>
                <a:lnTo>
                  <a:pt x="44303" y="61762"/>
                </a:lnTo>
                <a:lnTo>
                  <a:pt x="48625" y="53605"/>
                </a:lnTo>
                <a:lnTo>
                  <a:pt x="47997" y="46997"/>
                </a:lnTo>
                <a:lnTo>
                  <a:pt x="44069" y="41421"/>
                </a:lnTo>
                <a:lnTo>
                  <a:pt x="37940" y="36534"/>
                </a:lnTo>
                <a:lnTo>
                  <a:pt x="31515" y="34447"/>
                </a:lnTo>
                <a:lnTo>
                  <a:pt x="4627" y="37290"/>
                </a:lnTo>
              </a:path>
            </a:pathLst>
          </a:custGeom>
          <a:ln w="38100" cap="flat" cmpd="sng" algn="ctr">
            <a:solidFill>
              <a:srgbClr val="39B9B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2562078" y="3497728"/>
            <a:ext cx="478431" cy="467851"/>
          </a:xfrm>
          <a:custGeom>
            <a:avLst/>
            <a:gdLst/>
            <a:ahLst/>
            <a:cxnLst/>
            <a:rect l="0" t="0" r="0" b="0"/>
            <a:pathLst>
              <a:path w="478431" h="467851">
                <a:moveTo>
                  <a:pt x="238502" y="18790"/>
                </a:moveTo>
                <a:lnTo>
                  <a:pt x="179885" y="27855"/>
                </a:lnTo>
                <a:lnTo>
                  <a:pt x="159418" y="34907"/>
                </a:lnTo>
                <a:lnTo>
                  <a:pt x="112612" y="71923"/>
                </a:lnTo>
                <a:lnTo>
                  <a:pt x="56025" y="128773"/>
                </a:lnTo>
                <a:lnTo>
                  <a:pt x="36126" y="158222"/>
                </a:lnTo>
                <a:lnTo>
                  <a:pt x="15209" y="209502"/>
                </a:lnTo>
                <a:lnTo>
                  <a:pt x="4730" y="238081"/>
                </a:lnTo>
                <a:lnTo>
                  <a:pt x="0" y="284717"/>
                </a:lnTo>
                <a:lnTo>
                  <a:pt x="11328" y="344144"/>
                </a:lnTo>
                <a:lnTo>
                  <a:pt x="25779" y="385914"/>
                </a:lnTo>
                <a:lnTo>
                  <a:pt x="44581" y="410407"/>
                </a:lnTo>
                <a:lnTo>
                  <a:pt x="71860" y="431312"/>
                </a:lnTo>
                <a:lnTo>
                  <a:pt x="134546" y="463094"/>
                </a:lnTo>
                <a:lnTo>
                  <a:pt x="172085" y="467850"/>
                </a:lnTo>
                <a:lnTo>
                  <a:pt x="227546" y="456532"/>
                </a:lnTo>
                <a:lnTo>
                  <a:pt x="268833" y="442083"/>
                </a:lnTo>
                <a:lnTo>
                  <a:pt x="330784" y="397531"/>
                </a:lnTo>
                <a:lnTo>
                  <a:pt x="387836" y="348666"/>
                </a:lnTo>
                <a:lnTo>
                  <a:pt x="412470" y="322032"/>
                </a:lnTo>
                <a:lnTo>
                  <a:pt x="446894" y="266351"/>
                </a:lnTo>
                <a:lnTo>
                  <a:pt x="473139" y="207853"/>
                </a:lnTo>
                <a:lnTo>
                  <a:pt x="478430" y="170995"/>
                </a:lnTo>
                <a:lnTo>
                  <a:pt x="471812" y="125024"/>
                </a:lnTo>
                <a:lnTo>
                  <a:pt x="461399" y="93940"/>
                </a:lnTo>
                <a:lnTo>
                  <a:pt x="430837" y="54538"/>
                </a:lnTo>
                <a:lnTo>
                  <a:pt x="394907" y="27108"/>
                </a:lnTo>
                <a:lnTo>
                  <a:pt x="343586" y="5385"/>
                </a:lnTo>
                <a:lnTo>
                  <a:pt x="306553" y="0"/>
                </a:lnTo>
                <a:lnTo>
                  <a:pt x="265944" y="3994"/>
                </a:lnTo>
                <a:lnTo>
                  <a:pt x="206916" y="29318"/>
                </a:lnTo>
              </a:path>
            </a:pathLst>
          </a:custGeom>
          <a:ln w="38100" cap="flat" cmpd="sng" algn="ctr">
            <a:solidFill>
              <a:srgbClr val="39B9B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1552323" y="3565883"/>
            <a:ext cx="678770" cy="498118"/>
            <a:chOff x="1552323" y="3565883"/>
            <a:chExt cx="678770" cy="498118"/>
          </a:xfrm>
        </p:grpSpPr>
        <p:sp>
          <p:nvSpPr>
            <p:cNvPr id="73" name="Freeform 72"/>
            <p:cNvSpPr/>
            <p:nvPr/>
          </p:nvSpPr>
          <p:spPr>
            <a:xfrm>
              <a:off x="1747730" y="3579689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23252" y="37478"/>
                  </a:lnTo>
                  <a:lnTo>
                    <a:pt x="21491" y="88901"/>
                  </a:lnTo>
                  <a:lnTo>
                    <a:pt x="26775" y="135785"/>
                  </a:lnTo>
                  <a:lnTo>
                    <a:pt x="30160" y="186722"/>
                  </a:lnTo>
                  <a:lnTo>
                    <a:pt x="31163" y="238859"/>
                  </a:lnTo>
                  <a:lnTo>
                    <a:pt x="24267" y="300472"/>
                  </a:lnTo>
                  <a:lnTo>
                    <a:pt x="18572" y="357703"/>
                  </a:lnTo>
                  <a:lnTo>
                    <a:pt x="6528" y="419657"/>
                  </a:lnTo>
                  <a:lnTo>
                    <a:pt x="2901" y="44738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52323" y="3642860"/>
              <a:ext cx="237522" cy="297150"/>
            </a:xfrm>
            <a:custGeom>
              <a:avLst/>
              <a:gdLst/>
              <a:ahLst/>
              <a:cxnLst/>
              <a:rect l="0" t="0" r="0" b="0"/>
              <a:pathLst>
                <a:path w="237522" h="297150">
                  <a:moveTo>
                    <a:pt x="237521" y="157927"/>
                  </a:moveTo>
                  <a:lnTo>
                    <a:pt x="220754" y="163516"/>
                  </a:lnTo>
                  <a:lnTo>
                    <a:pt x="160164" y="212466"/>
                  </a:lnTo>
                  <a:lnTo>
                    <a:pt x="132322" y="228939"/>
                  </a:lnTo>
                  <a:lnTo>
                    <a:pt x="98241" y="258522"/>
                  </a:lnTo>
                  <a:lnTo>
                    <a:pt x="35875" y="296569"/>
                  </a:lnTo>
                  <a:lnTo>
                    <a:pt x="27051" y="297149"/>
                  </a:lnTo>
                  <a:lnTo>
                    <a:pt x="11008" y="291553"/>
                  </a:lnTo>
                  <a:lnTo>
                    <a:pt x="5794" y="283276"/>
                  </a:lnTo>
                  <a:lnTo>
                    <a:pt x="0" y="258481"/>
                  </a:lnTo>
                  <a:lnTo>
                    <a:pt x="4687" y="210545"/>
                  </a:lnTo>
                  <a:lnTo>
                    <a:pt x="20235" y="149013"/>
                  </a:lnTo>
                  <a:lnTo>
                    <a:pt x="37519" y="86635"/>
                  </a:lnTo>
                  <a:lnTo>
                    <a:pt x="55421" y="24387"/>
                  </a:lnTo>
                  <a:lnTo>
                    <a:pt x="585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97226" y="3565883"/>
              <a:ext cx="333867" cy="411943"/>
            </a:xfrm>
            <a:custGeom>
              <a:avLst/>
              <a:gdLst/>
              <a:ahLst/>
              <a:cxnLst/>
              <a:rect l="0" t="0" r="0" b="0"/>
              <a:pathLst>
                <a:path w="333867" h="411943">
                  <a:moveTo>
                    <a:pt x="176888" y="34863"/>
                  </a:moveTo>
                  <a:lnTo>
                    <a:pt x="160120" y="23684"/>
                  </a:lnTo>
                  <a:lnTo>
                    <a:pt x="151671" y="22731"/>
                  </a:lnTo>
                  <a:lnTo>
                    <a:pt x="102640" y="38392"/>
                  </a:lnTo>
                  <a:lnTo>
                    <a:pt x="85007" y="51639"/>
                  </a:lnTo>
                  <a:lnTo>
                    <a:pt x="48585" y="91621"/>
                  </a:lnTo>
                  <a:lnTo>
                    <a:pt x="22914" y="152207"/>
                  </a:lnTo>
                  <a:lnTo>
                    <a:pt x="4981" y="212431"/>
                  </a:lnTo>
                  <a:lnTo>
                    <a:pt x="0" y="250603"/>
                  </a:lnTo>
                  <a:lnTo>
                    <a:pt x="9632" y="311017"/>
                  </a:lnTo>
                  <a:lnTo>
                    <a:pt x="22435" y="348313"/>
                  </a:lnTo>
                  <a:lnTo>
                    <a:pt x="47723" y="386767"/>
                  </a:lnTo>
                  <a:lnTo>
                    <a:pt x="73886" y="404033"/>
                  </a:lnTo>
                  <a:lnTo>
                    <a:pt x="129809" y="411942"/>
                  </a:lnTo>
                  <a:lnTo>
                    <a:pt x="184009" y="410385"/>
                  </a:lnTo>
                  <a:lnTo>
                    <a:pt x="205789" y="404142"/>
                  </a:lnTo>
                  <a:lnTo>
                    <a:pt x="238835" y="381071"/>
                  </a:lnTo>
                  <a:lnTo>
                    <a:pt x="289120" y="327509"/>
                  </a:lnTo>
                  <a:lnTo>
                    <a:pt x="312824" y="268402"/>
                  </a:lnTo>
                  <a:lnTo>
                    <a:pt x="330013" y="205694"/>
                  </a:lnTo>
                  <a:lnTo>
                    <a:pt x="333866" y="150452"/>
                  </a:lnTo>
                  <a:lnTo>
                    <a:pt x="331414" y="111615"/>
                  </a:lnTo>
                  <a:lnTo>
                    <a:pt x="320105" y="67051"/>
                  </a:lnTo>
                  <a:lnTo>
                    <a:pt x="304460" y="40631"/>
                  </a:lnTo>
                  <a:lnTo>
                    <a:pt x="279418" y="17985"/>
                  </a:lnTo>
                  <a:lnTo>
                    <a:pt x="249771" y="2046"/>
                  </a:lnTo>
                  <a:lnTo>
                    <a:pt x="229167" y="0"/>
                  </a:lnTo>
                  <a:lnTo>
                    <a:pt x="176888" y="3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801471" y="3913582"/>
            <a:ext cx="535856" cy="420957"/>
            <a:chOff x="1801471" y="3913582"/>
            <a:chExt cx="535856" cy="420957"/>
          </a:xfrm>
        </p:grpSpPr>
        <p:sp>
          <p:nvSpPr>
            <p:cNvPr id="77" name="Freeform 76"/>
            <p:cNvSpPr/>
            <p:nvPr/>
          </p:nvSpPr>
          <p:spPr>
            <a:xfrm>
              <a:off x="1801471" y="4000193"/>
              <a:ext cx="535856" cy="334346"/>
            </a:xfrm>
            <a:custGeom>
              <a:avLst/>
              <a:gdLst/>
              <a:ahLst/>
              <a:cxnLst/>
              <a:rect l="0" t="0" r="0" b="0"/>
              <a:pathLst>
                <a:path w="535856" h="334346">
                  <a:moveTo>
                    <a:pt x="535855" y="63807"/>
                  </a:moveTo>
                  <a:lnTo>
                    <a:pt x="510661" y="117682"/>
                  </a:lnTo>
                  <a:lnTo>
                    <a:pt x="485805" y="178559"/>
                  </a:lnTo>
                  <a:lnTo>
                    <a:pt x="440840" y="240328"/>
                  </a:lnTo>
                  <a:lnTo>
                    <a:pt x="386361" y="291780"/>
                  </a:lnTo>
                  <a:lnTo>
                    <a:pt x="325101" y="319372"/>
                  </a:lnTo>
                  <a:lnTo>
                    <a:pt x="269499" y="334345"/>
                  </a:lnTo>
                  <a:lnTo>
                    <a:pt x="232717" y="333479"/>
                  </a:lnTo>
                  <a:lnTo>
                    <a:pt x="211614" y="327550"/>
                  </a:lnTo>
                  <a:lnTo>
                    <a:pt x="148827" y="284526"/>
                  </a:lnTo>
                  <a:lnTo>
                    <a:pt x="134555" y="269528"/>
                  </a:lnTo>
                  <a:lnTo>
                    <a:pt x="96193" y="208726"/>
                  </a:lnTo>
                  <a:lnTo>
                    <a:pt x="77614" y="157067"/>
                  </a:lnTo>
                  <a:lnTo>
                    <a:pt x="73592" y="104932"/>
                  </a:lnTo>
                  <a:lnTo>
                    <a:pt x="72797" y="49573"/>
                  </a:lnTo>
                  <a:lnTo>
                    <a:pt x="70392" y="42619"/>
                  </a:lnTo>
                  <a:lnTo>
                    <a:pt x="66449" y="40323"/>
                  </a:lnTo>
                  <a:lnTo>
                    <a:pt x="61481" y="41132"/>
                  </a:lnTo>
                  <a:lnTo>
                    <a:pt x="43310" y="53449"/>
                  </a:lnTo>
                  <a:lnTo>
                    <a:pt x="2304" y="97795"/>
                  </a:lnTo>
                  <a:lnTo>
                    <a:pt x="0" y="101673"/>
                  </a:lnTo>
                  <a:lnTo>
                    <a:pt x="804" y="101919"/>
                  </a:lnTo>
                  <a:lnTo>
                    <a:pt x="3679" y="99743"/>
                  </a:lnTo>
                  <a:lnTo>
                    <a:pt x="35457" y="42942"/>
                  </a:lnTo>
                  <a:lnTo>
                    <a:pt x="69284" y="4633"/>
                  </a:lnTo>
                  <a:lnTo>
                    <a:pt x="77409" y="961"/>
                  </a:lnTo>
                  <a:lnTo>
                    <a:pt x="95795" y="0"/>
                  </a:lnTo>
                  <a:lnTo>
                    <a:pt x="125877" y="11626"/>
                  </a:lnTo>
                  <a:lnTo>
                    <a:pt x="156829" y="32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42225" y="3913582"/>
              <a:ext cx="21667" cy="14754"/>
            </a:xfrm>
            <a:custGeom>
              <a:avLst/>
              <a:gdLst/>
              <a:ahLst/>
              <a:cxnLst/>
              <a:rect l="0" t="0" r="0" b="0"/>
              <a:pathLst>
                <a:path w="21667" h="14754">
                  <a:moveTo>
                    <a:pt x="262" y="13547"/>
                  </a:moveTo>
                  <a:lnTo>
                    <a:pt x="11440" y="2369"/>
                  </a:lnTo>
                  <a:lnTo>
                    <a:pt x="11223" y="246"/>
                  </a:lnTo>
                  <a:lnTo>
                    <a:pt x="7569" y="0"/>
                  </a:lnTo>
                  <a:lnTo>
                    <a:pt x="1624" y="1006"/>
                  </a:lnTo>
                  <a:lnTo>
                    <a:pt x="0" y="4017"/>
                  </a:lnTo>
                  <a:lnTo>
                    <a:pt x="1257" y="8363"/>
                  </a:lnTo>
                  <a:lnTo>
                    <a:pt x="4435" y="13601"/>
                  </a:lnTo>
                  <a:lnTo>
                    <a:pt x="8893" y="14753"/>
                  </a:lnTo>
                  <a:lnTo>
                    <a:pt x="14205" y="13181"/>
                  </a:lnTo>
                  <a:lnTo>
                    <a:pt x="20085" y="9794"/>
                  </a:lnTo>
                  <a:lnTo>
                    <a:pt x="21666" y="7536"/>
                  </a:lnTo>
                  <a:lnTo>
                    <a:pt x="20381" y="6030"/>
                  </a:lnTo>
                  <a:lnTo>
                    <a:pt x="10790" y="3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779974" y="4643067"/>
            <a:ext cx="618257" cy="865513"/>
            <a:chOff x="1779974" y="4643067"/>
            <a:chExt cx="618257" cy="865513"/>
          </a:xfrm>
        </p:grpSpPr>
        <p:sp>
          <p:nvSpPr>
            <p:cNvPr id="80" name="Freeform 79"/>
            <p:cNvSpPr/>
            <p:nvPr/>
          </p:nvSpPr>
          <p:spPr>
            <a:xfrm>
              <a:off x="2105699" y="4906279"/>
              <a:ext cx="73701" cy="547483"/>
            </a:xfrm>
            <a:custGeom>
              <a:avLst/>
              <a:gdLst/>
              <a:ahLst/>
              <a:cxnLst/>
              <a:rect l="0" t="0" r="0" b="0"/>
              <a:pathLst>
                <a:path w="73701" h="547483">
                  <a:moveTo>
                    <a:pt x="73700" y="0"/>
                  </a:moveTo>
                  <a:lnTo>
                    <a:pt x="49980" y="53028"/>
                  </a:lnTo>
                  <a:lnTo>
                    <a:pt x="35262" y="112814"/>
                  </a:lnTo>
                  <a:lnTo>
                    <a:pt x="24616" y="170687"/>
                  </a:lnTo>
                  <a:lnTo>
                    <a:pt x="16392" y="228779"/>
                  </a:lnTo>
                  <a:lnTo>
                    <a:pt x="16669" y="290986"/>
                  </a:lnTo>
                  <a:lnTo>
                    <a:pt x="12348" y="349431"/>
                  </a:lnTo>
                  <a:lnTo>
                    <a:pt x="11068" y="404962"/>
                  </a:lnTo>
                  <a:lnTo>
                    <a:pt x="7569" y="454172"/>
                  </a:lnTo>
                  <a:lnTo>
                    <a:pt x="1495" y="51761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36512" y="4990507"/>
              <a:ext cx="179716" cy="345975"/>
            </a:xfrm>
            <a:custGeom>
              <a:avLst/>
              <a:gdLst/>
              <a:ahLst/>
              <a:cxnLst/>
              <a:rect l="0" t="0" r="0" b="0"/>
              <a:pathLst>
                <a:path w="179716" h="345975">
                  <a:moveTo>
                    <a:pt x="179715" y="178985"/>
                  </a:moveTo>
                  <a:lnTo>
                    <a:pt x="137054" y="239858"/>
                  </a:lnTo>
                  <a:lnTo>
                    <a:pt x="73782" y="296743"/>
                  </a:lnTo>
                  <a:lnTo>
                    <a:pt x="25857" y="343486"/>
                  </a:lnTo>
                  <a:lnTo>
                    <a:pt x="18651" y="345974"/>
                  </a:lnTo>
                  <a:lnTo>
                    <a:pt x="11508" y="345293"/>
                  </a:lnTo>
                  <a:lnTo>
                    <a:pt x="4406" y="342500"/>
                  </a:lnTo>
                  <a:lnTo>
                    <a:pt x="842" y="337128"/>
                  </a:lnTo>
                  <a:lnTo>
                    <a:pt x="0" y="321800"/>
                  </a:lnTo>
                  <a:lnTo>
                    <a:pt x="12088" y="258566"/>
                  </a:lnTo>
                  <a:lnTo>
                    <a:pt x="25461" y="203283"/>
                  </a:lnTo>
                  <a:lnTo>
                    <a:pt x="39368" y="150163"/>
                  </a:lnTo>
                  <a:lnTo>
                    <a:pt x="53380" y="97729"/>
                  </a:lnTo>
                  <a:lnTo>
                    <a:pt x="69752" y="36440"/>
                  </a:lnTo>
                  <a:lnTo>
                    <a:pt x="744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79974" y="4643067"/>
              <a:ext cx="618257" cy="865513"/>
            </a:xfrm>
            <a:custGeom>
              <a:avLst/>
              <a:gdLst/>
              <a:ahLst/>
              <a:cxnLst/>
              <a:rect l="0" t="0" r="0" b="0"/>
              <a:pathLst>
                <a:path w="618257" h="865513">
                  <a:moveTo>
                    <a:pt x="452067" y="178985"/>
                  </a:moveTo>
                  <a:lnTo>
                    <a:pt x="388617" y="162196"/>
                  </a:lnTo>
                  <a:lnTo>
                    <a:pt x="342280" y="161532"/>
                  </a:lnTo>
                  <a:lnTo>
                    <a:pt x="284108" y="181083"/>
                  </a:lnTo>
                  <a:lnTo>
                    <a:pt x="223062" y="207120"/>
                  </a:lnTo>
                  <a:lnTo>
                    <a:pt x="161018" y="259843"/>
                  </a:lnTo>
                  <a:lnTo>
                    <a:pt x="104636" y="318980"/>
                  </a:lnTo>
                  <a:lnTo>
                    <a:pt x="70847" y="376181"/>
                  </a:lnTo>
                  <a:lnTo>
                    <a:pt x="54453" y="402359"/>
                  </a:lnTo>
                  <a:lnTo>
                    <a:pt x="27526" y="456535"/>
                  </a:lnTo>
                  <a:lnTo>
                    <a:pt x="10585" y="519898"/>
                  </a:lnTo>
                  <a:lnTo>
                    <a:pt x="1562" y="578428"/>
                  </a:lnTo>
                  <a:lnTo>
                    <a:pt x="0" y="629051"/>
                  </a:lnTo>
                  <a:lnTo>
                    <a:pt x="5126" y="681095"/>
                  </a:lnTo>
                  <a:lnTo>
                    <a:pt x="14054" y="722382"/>
                  </a:lnTo>
                  <a:lnTo>
                    <a:pt x="44362" y="775009"/>
                  </a:lnTo>
                  <a:lnTo>
                    <a:pt x="94481" y="825622"/>
                  </a:lnTo>
                  <a:lnTo>
                    <a:pt x="131386" y="848522"/>
                  </a:lnTo>
                  <a:lnTo>
                    <a:pt x="183135" y="864537"/>
                  </a:lnTo>
                  <a:lnTo>
                    <a:pt x="226154" y="865512"/>
                  </a:lnTo>
                  <a:lnTo>
                    <a:pt x="280537" y="854191"/>
                  </a:lnTo>
                  <a:lnTo>
                    <a:pt x="336340" y="830638"/>
                  </a:lnTo>
                  <a:lnTo>
                    <a:pt x="381244" y="803455"/>
                  </a:lnTo>
                  <a:lnTo>
                    <a:pt x="441513" y="740058"/>
                  </a:lnTo>
                  <a:lnTo>
                    <a:pt x="501062" y="677590"/>
                  </a:lnTo>
                  <a:lnTo>
                    <a:pt x="539602" y="617493"/>
                  </a:lnTo>
                  <a:lnTo>
                    <a:pt x="564045" y="557686"/>
                  </a:lnTo>
                  <a:lnTo>
                    <a:pt x="585399" y="494811"/>
                  </a:lnTo>
                  <a:lnTo>
                    <a:pt x="602972" y="442193"/>
                  </a:lnTo>
                  <a:lnTo>
                    <a:pt x="609777" y="390507"/>
                  </a:lnTo>
                  <a:lnTo>
                    <a:pt x="616819" y="342134"/>
                  </a:lnTo>
                  <a:lnTo>
                    <a:pt x="618256" y="290756"/>
                  </a:lnTo>
                  <a:lnTo>
                    <a:pt x="610623" y="239658"/>
                  </a:lnTo>
                  <a:lnTo>
                    <a:pt x="584556" y="179878"/>
                  </a:lnTo>
                  <a:lnTo>
                    <a:pt x="552934" y="140254"/>
                  </a:lnTo>
                  <a:lnTo>
                    <a:pt x="499882" y="91909"/>
                  </a:lnTo>
                  <a:lnTo>
                    <a:pt x="445438" y="58319"/>
                  </a:lnTo>
                  <a:lnTo>
                    <a:pt x="388240" y="27437"/>
                  </a:lnTo>
                  <a:lnTo>
                    <a:pt x="3362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4790466" y="2137285"/>
            <a:ext cx="452726" cy="3727089"/>
          </a:xfrm>
          <a:custGeom>
            <a:avLst/>
            <a:gdLst/>
            <a:ahLst/>
            <a:cxnLst/>
            <a:rect l="0" t="0" r="0" b="0"/>
            <a:pathLst>
              <a:path w="452726" h="3727089">
                <a:moveTo>
                  <a:pt x="452725" y="0"/>
                </a:moveTo>
                <a:lnTo>
                  <a:pt x="447136" y="44713"/>
                </a:lnTo>
                <a:lnTo>
                  <a:pt x="441273" y="88502"/>
                </a:lnTo>
                <a:lnTo>
                  <a:pt x="434767" y="139940"/>
                </a:lnTo>
                <a:lnTo>
                  <a:pt x="431395" y="171672"/>
                </a:lnTo>
                <a:lnTo>
                  <a:pt x="427976" y="205695"/>
                </a:lnTo>
                <a:lnTo>
                  <a:pt x="423358" y="241245"/>
                </a:lnTo>
                <a:lnTo>
                  <a:pt x="417939" y="277813"/>
                </a:lnTo>
                <a:lnTo>
                  <a:pt x="411987" y="315060"/>
                </a:lnTo>
                <a:lnTo>
                  <a:pt x="405679" y="353929"/>
                </a:lnTo>
                <a:lnTo>
                  <a:pt x="399135" y="393880"/>
                </a:lnTo>
                <a:lnTo>
                  <a:pt x="392431" y="434552"/>
                </a:lnTo>
                <a:lnTo>
                  <a:pt x="386793" y="475705"/>
                </a:lnTo>
                <a:lnTo>
                  <a:pt x="381864" y="517178"/>
                </a:lnTo>
                <a:lnTo>
                  <a:pt x="377409" y="558864"/>
                </a:lnTo>
                <a:lnTo>
                  <a:pt x="372099" y="600694"/>
                </a:lnTo>
                <a:lnTo>
                  <a:pt x="366219" y="642618"/>
                </a:lnTo>
                <a:lnTo>
                  <a:pt x="359959" y="684605"/>
                </a:lnTo>
                <a:lnTo>
                  <a:pt x="353447" y="727805"/>
                </a:lnTo>
                <a:lnTo>
                  <a:pt x="346766" y="771812"/>
                </a:lnTo>
                <a:lnTo>
                  <a:pt x="339972" y="816358"/>
                </a:lnTo>
                <a:lnTo>
                  <a:pt x="333103" y="861263"/>
                </a:lnTo>
                <a:lnTo>
                  <a:pt x="326184" y="906408"/>
                </a:lnTo>
                <a:lnTo>
                  <a:pt x="319231" y="951712"/>
                </a:lnTo>
                <a:lnTo>
                  <a:pt x="312257" y="998293"/>
                </a:lnTo>
                <a:lnTo>
                  <a:pt x="305267" y="1045724"/>
                </a:lnTo>
                <a:lnTo>
                  <a:pt x="298268" y="1093723"/>
                </a:lnTo>
                <a:lnTo>
                  <a:pt x="291262" y="1140930"/>
                </a:lnTo>
                <a:lnTo>
                  <a:pt x="284252" y="1187609"/>
                </a:lnTo>
                <a:lnTo>
                  <a:pt x="277239" y="1233936"/>
                </a:lnTo>
                <a:lnTo>
                  <a:pt x="270224" y="1281198"/>
                </a:lnTo>
                <a:lnTo>
                  <a:pt x="263208" y="1329084"/>
                </a:lnTo>
                <a:lnTo>
                  <a:pt x="256190" y="1377386"/>
                </a:lnTo>
                <a:lnTo>
                  <a:pt x="250342" y="1425965"/>
                </a:lnTo>
                <a:lnTo>
                  <a:pt x="245274" y="1474728"/>
                </a:lnTo>
                <a:lnTo>
                  <a:pt x="240725" y="1523615"/>
                </a:lnTo>
                <a:lnTo>
                  <a:pt x="235353" y="1572584"/>
                </a:lnTo>
                <a:lnTo>
                  <a:pt x="229431" y="1621607"/>
                </a:lnTo>
                <a:lnTo>
                  <a:pt x="223144" y="1670667"/>
                </a:lnTo>
                <a:lnTo>
                  <a:pt x="216613" y="1719752"/>
                </a:lnTo>
                <a:lnTo>
                  <a:pt x="209919" y="1768852"/>
                </a:lnTo>
                <a:lnTo>
                  <a:pt x="203117" y="1817963"/>
                </a:lnTo>
                <a:lnTo>
                  <a:pt x="196243" y="1867082"/>
                </a:lnTo>
                <a:lnTo>
                  <a:pt x="189320" y="1916205"/>
                </a:lnTo>
                <a:lnTo>
                  <a:pt x="182365" y="1965332"/>
                </a:lnTo>
                <a:lnTo>
                  <a:pt x="175389" y="2014461"/>
                </a:lnTo>
                <a:lnTo>
                  <a:pt x="168399" y="2063591"/>
                </a:lnTo>
                <a:lnTo>
                  <a:pt x="161399" y="2112722"/>
                </a:lnTo>
                <a:lnTo>
                  <a:pt x="155563" y="2160684"/>
                </a:lnTo>
                <a:lnTo>
                  <a:pt x="150502" y="2207866"/>
                </a:lnTo>
                <a:lnTo>
                  <a:pt x="145958" y="2254529"/>
                </a:lnTo>
                <a:lnTo>
                  <a:pt x="141759" y="2300846"/>
                </a:lnTo>
                <a:lnTo>
                  <a:pt x="137790" y="2346931"/>
                </a:lnTo>
                <a:lnTo>
                  <a:pt x="133974" y="2392862"/>
                </a:lnTo>
                <a:lnTo>
                  <a:pt x="129090" y="2438691"/>
                </a:lnTo>
                <a:lnTo>
                  <a:pt x="123495" y="2484451"/>
                </a:lnTo>
                <a:lnTo>
                  <a:pt x="117425" y="2530166"/>
                </a:lnTo>
                <a:lnTo>
                  <a:pt x="112208" y="2573511"/>
                </a:lnTo>
                <a:lnTo>
                  <a:pt x="107561" y="2615276"/>
                </a:lnTo>
                <a:lnTo>
                  <a:pt x="103293" y="2655987"/>
                </a:lnTo>
                <a:lnTo>
                  <a:pt x="99278" y="2697166"/>
                </a:lnTo>
                <a:lnTo>
                  <a:pt x="95431" y="2738656"/>
                </a:lnTo>
                <a:lnTo>
                  <a:pt x="91697" y="2780354"/>
                </a:lnTo>
                <a:lnTo>
                  <a:pt x="88037" y="2821022"/>
                </a:lnTo>
                <a:lnTo>
                  <a:pt x="84428" y="2861001"/>
                </a:lnTo>
                <a:lnTo>
                  <a:pt x="80852" y="2900522"/>
                </a:lnTo>
                <a:lnTo>
                  <a:pt x="77298" y="2939738"/>
                </a:lnTo>
                <a:lnTo>
                  <a:pt x="73759" y="2978750"/>
                </a:lnTo>
                <a:lnTo>
                  <a:pt x="70229" y="3017626"/>
                </a:lnTo>
                <a:lnTo>
                  <a:pt x="66707" y="3055242"/>
                </a:lnTo>
                <a:lnTo>
                  <a:pt x="63189" y="3092017"/>
                </a:lnTo>
                <a:lnTo>
                  <a:pt x="59673" y="3128232"/>
                </a:lnTo>
                <a:lnTo>
                  <a:pt x="56160" y="3164074"/>
                </a:lnTo>
                <a:lnTo>
                  <a:pt x="52648" y="3199667"/>
                </a:lnTo>
                <a:lnTo>
                  <a:pt x="49137" y="3235094"/>
                </a:lnTo>
                <a:lnTo>
                  <a:pt x="45626" y="3270410"/>
                </a:lnTo>
                <a:lnTo>
                  <a:pt x="42116" y="3305652"/>
                </a:lnTo>
                <a:lnTo>
                  <a:pt x="38606" y="3340846"/>
                </a:lnTo>
                <a:lnTo>
                  <a:pt x="35096" y="3376007"/>
                </a:lnTo>
                <a:lnTo>
                  <a:pt x="31586" y="3411145"/>
                </a:lnTo>
                <a:lnTo>
                  <a:pt x="28076" y="3446269"/>
                </a:lnTo>
                <a:lnTo>
                  <a:pt x="24567" y="3480214"/>
                </a:lnTo>
                <a:lnTo>
                  <a:pt x="21057" y="3513373"/>
                </a:lnTo>
                <a:lnTo>
                  <a:pt x="14038" y="3575951"/>
                </a:lnTo>
                <a:lnTo>
                  <a:pt x="7019" y="3631060"/>
                </a:lnTo>
                <a:lnTo>
                  <a:pt x="2080" y="3691356"/>
                </a:lnTo>
                <a:lnTo>
                  <a:pt x="0" y="372708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6032829" y="2200455"/>
            <a:ext cx="736995" cy="461507"/>
            <a:chOff x="6032829" y="2200455"/>
            <a:chExt cx="736995" cy="461507"/>
          </a:xfrm>
        </p:grpSpPr>
        <p:sp>
          <p:nvSpPr>
            <p:cNvPr id="85" name="Freeform 84"/>
            <p:cNvSpPr/>
            <p:nvPr/>
          </p:nvSpPr>
          <p:spPr>
            <a:xfrm>
              <a:off x="6032829" y="2200455"/>
              <a:ext cx="225091" cy="445482"/>
            </a:xfrm>
            <a:custGeom>
              <a:avLst/>
              <a:gdLst/>
              <a:ahLst/>
              <a:cxnLst/>
              <a:rect l="0" t="0" r="0" b="0"/>
              <a:pathLst>
                <a:path w="225091" h="445482">
                  <a:moveTo>
                    <a:pt x="115813" y="0"/>
                  </a:moveTo>
                  <a:lnTo>
                    <a:pt x="97833" y="24047"/>
                  </a:lnTo>
                  <a:lnTo>
                    <a:pt x="35420" y="80699"/>
                  </a:lnTo>
                  <a:lnTo>
                    <a:pt x="32972" y="83045"/>
                  </a:lnTo>
                  <a:lnTo>
                    <a:pt x="78871" y="39288"/>
                  </a:lnTo>
                  <a:lnTo>
                    <a:pt x="97055" y="29940"/>
                  </a:lnTo>
                  <a:lnTo>
                    <a:pt x="116835" y="28125"/>
                  </a:lnTo>
                  <a:lnTo>
                    <a:pt x="136154" y="32387"/>
                  </a:lnTo>
                  <a:lnTo>
                    <a:pt x="152539" y="42081"/>
                  </a:lnTo>
                  <a:lnTo>
                    <a:pt x="157845" y="50281"/>
                  </a:lnTo>
                  <a:lnTo>
                    <a:pt x="163740" y="71870"/>
                  </a:lnTo>
                  <a:lnTo>
                    <a:pt x="161469" y="104743"/>
                  </a:lnTo>
                  <a:lnTo>
                    <a:pt x="153263" y="122982"/>
                  </a:lnTo>
                  <a:lnTo>
                    <a:pt x="147798" y="131121"/>
                  </a:lnTo>
                  <a:lnTo>
                    <a:pt x="132369" y="143284"/>
                  </a:lnTo>
                  <a:lnTo>
                    <a:pt x="89484" y="168131"/>
                  </a:lnTo>
                  <a:lnTo>
                    <a:pt x="88902" y="167070"/>
                  </a:lnTo>
                  <a:lnTo>
                    <a:pt x="90853" y="164022"/>
                  </a:lnTo>
                  <a:lnTo>
                    <a:pt x="105500" y="160637"/>
                  </a:lnTo>
                  <a:lnTo>
                    <a:pt x="126437" y="160302"/>
                  </a:lnTo>
                  <a:lnTo>
                    <a:pt x="147441" y="164052"/>
                  </a:lnTo>
                  <a:lnTo>
                    <a:pt x="173407" y="178330"/>
                  </a:lnTo>
                  <a:lnTo>
                    <a:pt x="195919" y="197378"/>
                  </a:lnTo>
                  <a:lnTo>
                    <a:pt x="211818" y="223429"/>
                  </a:lnTo>
                  <a:lnTo>
                    <a:pt x="223938" y="253375"/>
                  </a:lnTo>
                  <a:lnTo>
                    <a:pt x="225090" y="274048"/>
                  </a:lnTo>
                  <a:lnTo>
                    <a:pt x="209996" y="336939"/>
                  </a:lnTo>
                  <a:lnTo>
                    <a:pt x="190829" y="379032"/>
                  </a:lnTo>
                  <a:lnTo>
                    <a:pt x="150716" y="427544"/>
                  </a:lnTo>
                  <a:lnTo>
                    <a:pt x="124205" y="443445"/>
                  </a:lnTo>
                  <a:lnTo>
                    <a:pt x="101215" y="445481"/>
                  </a:lnTo>
                  <a:lnTo>
                    <a:pt x="42964" y="43422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36957" y="2578653"/>
              <a:ext cx="33739" cy="44623"/>
            </a:xfrm>
            <a:custGeom>
              <a:avLst/>
              <a:gdLst/>
              <a:ahLst/>
              <a:cxnLst/>
              <a:rect l="0" t="0" r="0" b="0"/>
              <a:pathLst>
                <a:path w="33739" h="44623">
                  <a:moveTo>
                    <a:pt x="32784" y="828"/>
                  </a:moveTo>
                  <a:lnTo>
                    <a:pt x="16016" y="6418"/>
                  </a:lnTo>
                  <a:lnTo>
                    <a:pt x="4665" y="18521"/>
                  </a:lnTo>
                  <a:lnTo>
                    <a:pt x="0" y="26661"/>
                  </a:lnTo>
                  <a:lnTo>
                    <a:pt x="399" y="33258"/>
                  </a:lnTo>
                  <a:lnTo>
                    <a:pt x="4176" y="38826"/>
                  </a:lnTo>
                  <a:lnTo>
                    <a:pt x="10202" y="43708"/>
                  </a:lnTo>
                  <a:lnTo>
                    <a:pt x="16560" y="44622"/>
                  </a:lnTo>
                  <a:lnTo>
                    <a:pt x="29862" y="39399"/>
                  </a:lnTo>
                  <a:lnTo>
                    <a:pt x="33176" y="33561"/>
                  </a:lnTo>
                  <a:lnTo>
                    <a:pt x="33738" y="17716"/>
                  </a:lnTo>
                  <a:lnTo>
                    <a:pt x="29910" y="10917"/>
                  </a:lnTo>
                  <a:lnTo>
                    <a:pt x="16299" y="243"/>
                  </a:lnTo>
                  <a:lnTo>
                    <a:pt x="12435" y="1608"/>
                  </a:lnTo>
                  <a:lnTo>
                    <a:pt x="11029" y="7197"/>
                  </a:lnTo>
                  <a:lnTo>
                    <a:pt x="11262" y="15603"/>
                  </a:lnTo>
                  <a:lnTo>
                    <a:pt x="14926" y="20037"/>
                  </a:lnTo>
                  <a:lnTo>
                    <a:pt x="20879" y="21823"/>
                  </a:lnTo>
                  <a:lnTo>
                    <a:pt x="28357" y="21844"/>
                  </a:lnTo>
                  <a:lnTo>
                    <a:pt x="32172" y="18348"/>
                  </a:lnTo>
                  <a:lnTo>
                    <a:pt x="33546" y="12508"/>
                  </a:lnTo>
                  <a:lnTo>
                    <a:pt x="33292" y="5105"/>
                  </a:lnTo>
                  <a:lnTo>
                    <a:pt x="29613" y="1340"/>
                  </a:lnTo>
                  <a:lnTo>
                    <a:pt x="23651" y="0"/>
                  </a:lnTo>
                  <a:lnTo>
                    <a:pt x="16166" y="276"/>
                  </a:lnTo>
                  <a:lnTo>
                    <a:pt x="11177" y="1630"/>
                  </a:lnTo>
                  <a:lnTo>
                    <a:pt x="7851" y="3702"/>
                  </a:lnTo>
                  <a:lnTo>
                    <a:pt x="1198" y="11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87534" y="2203204"/>
              <a:ext cx="182290" cy="458758"/>
            </a:xfrm>
            <a:custGeom>
              <a:avLst/>
              <a:gdLst/>
              <a:ahLst/>
              <a:cxnLst/>
              <a:rect l="0" t="0" r="0" b="0"/>
              <a:pathLst>
                <a:path w="182290" h="458758">
                  <a:moveTo>
                    <a:pt x="182289" y="102537"/>
                  </a:moveTo>
                  <a:lnTo>
                    <a:pt x="139629" y="156651"/>
                  </a:lnTo>
                  <a:lnTo>
                    <a:pt x="98013" y="218479"/>
                  </a:lnTo>
                  <a:lnTo>
                    <a:pt x="62960" y="279415"/>
                  </a:lnTo>
                  <a:lnTo>
                    <a:pt x="27871" y="342797"/>
                  </a:lnTo>
                  <a:lnTo>
                    <a:pt x="12404" y="375716"/>
                  </a:lnTo>
                  <a:lnTo>
                    <a:pt x="6001" y="413286"/>
                  </a:lnTo>
                  <a:lnTo>
                    <a:pt x="10743" y="437179"/>
                  </a:lnTo>
                  <a:lnTo>
                    <a:pt x="15282" y="448464"/>
                  </a:lnTo>
                  <a:lnTo>
                    <a:pt x="24158" y="454818"/>
                  </a:lnTo>
                  <a:lnTo>
                    <a:pt x="49618" y="458757"/>
                  </a:lnTo>
                  <a:lnTo>
                    <a:pt x="71071" y="453490"/>
                  </a:lnTo>
                  <a:lnTo>
                    <a:pt x="103909" y="431044"/>
                  </a:lnTo>
                  <a:lnTo>
                    <a:pt x="131755" y="395674"/>
                  </a:lnTo>
                  <a:lnTo>
                    <a:pt x="144569" y="364087"/>
                  </a:lnTo>
                  <a:lnTo>
                    <a:pt x="147716" y="326782"/>
                  </a:lnTo>
                  <a:lnTo>
                    <a:pt x="135811" y="271407"/>
                  </a:lnTo>
                  <a:lnTo>
                    <a:pt x="123028" y="253239"/>
                  </a:lnTo>
                  <a:lnTo>
                    <a:pt x="64625" y="200996"/>
                  </a:lnTo>
                  <a:lnTo>
                    <a:pt x="17796" y="158706"/>
                  </a:lnTo>
                  <a:lnTo>
                    <a:pt x="2010" y="132047"/>
                  </a:lnTo>
                  <a:lnTo>
                    <a:pt x="0" y="112143"/>
                  </a:lnTo>
                  <a:lnTo>
                    <a:pt x="4176" y="91598"/>
                  </a:lnTo>
                  <a:lnTo>
                    <a:pt x="19680" y="61471"/>
                  </a:lnTo>
                  <a:lnTo>
                    <a:pt x="52746" y="22418"/>
                  </a:lnTo>
                  <a:lnTo>
                    <a:pt x="79176" y="6528"/>
                  </a:lnTo>
                  <a:lnTo>
                    <a:pt x="114823" y="0"/>
                  </a:lnTo>
                  <a:lnTo>
                    <a:pt x="135147" y="4712"/>
                  </a:lnTo>
                  <a:lnTo>
                    <a:pt x="143842" y="9244"/>
                  </a:lnTo>
                  <a:lnTo>
                    <a:pt x="156623" y="26758"/>
                  </a:lnTo>
                  <a:lnTo>
                    <a:pt x="171761" y="60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7212021" y="2242570"/>
            <a:ext cx="1468941" cy="429349"/>
            <a:chOff x="7212021" y="2242570"/>
            <a:chExt cx="1468941" cy="429349"/>
          </a:xfrm>
        </p:grpSpPr>
        <p:sp>
          <p:nvSpPr>
            <p:cNvPr id="89" name="Freeform 88"/>
            <p:cNvSpPr/>
            <p:nvPr/>
          </p:nvSpPr>
          <p:spPr>
            <a:xfrm>
              <a:off x="7212021" y="2453139"/>
              <a:ext cx="336913" cy="10530"/>
            </a:xfrm>
            <a:custGeom>
              <a:avLst/>
              <a:gdLst/>
              <a:ahLst/>
              <a:cxnLst/>
              <a:rect l="0" t="0" r="0" b="0"/>
              <a:pathLst>
                <a:path w="336913" h="10530">
                  <a:moveTo>
                    <a:pt x="336912" y="0"/>
                  </a:moveTo>
                  <a:lnTo>
                    <a:pt x="282768" y="0"/>
                  </a:lnTo>
                  <a:lnTo>
                    <a:pt x="227821" y="0"/>
                  </a:lnTo>
                  <a:lnTo>
                    <a:pt x="173077" y="1170"/>
                  </a:lnTo>
                  <a:lnTo>
                    <a:pt x="138239" y="6066"/>
                  </a:lnTo>
                  <a:lnTo>
                    <a:pt x="78819" y="1030"/>
                  </a:lnTo>
                  <a:lnTo>
                    <a:pt x="19636" y="846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59419" y="2316269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91005" y="2621595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22673" y="2242570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4350" y="27556"/>
                  </a:lnTo>
                  <a:lnTo>
                    <a:pt x="21707" y="86898"/>
                  </a:lnTo>
                  <a:lnTo>
                    <a:pt x="21250" y="137661"/>
                  </a:lnTo>
                  <a:lnTo>
                    <a:pt x="21114" y="189747"/>
                  </a:lnTo>
                  <a:lnTo>
                    <a:pt x="21074" y="239105"/>
                  </a:lnTo>
                  <a:lnTo>
                    <a:pt x="15471" y="292115"/>
                  </a:lnTo>
                  <a:lnTo>
                    <a:pt x="10335" y="35085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962608" y="2319196"/>
              <a:ext cx="308721" cy="299431"/>
            </a:xfrm>
            <a:custGeom>
              <a:avLst/>
              <a:gdLst/>
              <a:ahLst/>
              <a:cxnLst/>
              <a:rect l="0" t="0" r="0" b="0"/>
              <a:pathLst>
                <a:path w="308721" h="299431">
                  <a:moveTo>
                    <a:pt x="175920" y="18130"/>
                  </a:moveTo>
                  <a:lnTo>
                    <a:pt x="164742" y="6952"/>
                  </a:lnTo>
                  <a:lnTo>
                    <a:pt x="146776" y="1464"/>
                  </a:lnTo>
                  <a:lnTo>
                    <a:pt x="135434" y="0"/>
                  </a:lnTo>
                  <a:lnTo>
                    <a:pt x="113472" y="4613"/>
                  </a:lnTo>
                  <a:lnTo>
                    <a:pt x="84498" y="20364"/>
                  </a:lnTo>
                  <a:lnTo>
                    <a:pt x="31009" y="71893"/>
                  </a:lnTo>
                  <a:lnTo>
                    <a:pt x="16759" y="93497"/>
                  </a:lnTo>
                  <a:lnTo>
                    <a:pt x="3329" y="131968"/>
                  </a:lnTo>
                  <a:lnTo>
                    <a:pt x="0" y="174172"/>
                  </a:lnTo>
                  <a:lnTo>
                    <a:pt x="8763" y="234003"/>
                  </a:lnTo>
                  <a:lnTo>
                    <a:pt x="11840" y="246274"/>
                  </a:lnTo>
                  <a:lnTo>
                    <a:pt x="24616" y="266146"/>
                  </a:lnTo>
                  <a:lnTo>
                    <a:pt x="41994" y="281608"/>
                  </a:lnTo>
                  <a:lnTo>
                    <a:pt x="61416" y="292379"/>
                  </a:lnTo>
                  <a:lnTo>
                    <a:pt x="97669" y="299430"/>
                  </a:lnTo>
                  <a:lnTo>
                    <a:pt x="157907" y="293407"/>
                  </a:lnTo>
                  <a:lnTo>
                    <a:pt x="206028" y="277833"/>
                  </a:lnTo>
                  <a:lnTo>
                    <a:pt x="243739" y="252573"/>
                  </a:lnTo>
                  <a:lnTo>
                    <a:pt x="273717" y="222714"/>
                  </a:lnTo>
                  <a:lnTo>
                    <a:pt x="299050" y="174182"/>
                  </a:lnTo>
                  <a:lnTo>
                    <a:pt x="308720" y="133388"/>
                  </a:lnTo>
                  <a:lnTo>
                    <a:pt x="308465" y="94784"/>
                  </a:lnTo>
                  <a:lnTo>
                    <a:pt x="302679" y="73256"/>
                  </a:lnTo>
                  <a:lnTo>
                    <a:pt x="279901" y="40371"/>
                  </a:lnTo>
                  <a:lnTo>
                    <a:pt x="265418" y="26845"/>
                  </a:lnTo>
                  <a:lnTo>
                    <a:pt x="247283" y="16934"/>
                  </a:lnTo>
                  <a:lnTo>
                    <a:pt x="211753" y="10367"/>
                  </a:lnTo>
                  <a:lnTo>
                    <a:pt x="154863" y="1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365607" y="2355107"/>
              <a:ext cx="315355" cy="316812"/>
            </a:xfrm>
            <a:custGeom>
              <a:avLst/>
              <a:gdLst/>
              <a:ahLst/>
              <a:cxnLst/>
              <a:rect l="0" t="0" r="0" b="0"/>
              <a:pathLst>
                <a:path w="315355" h="316812">
                  <a:moveTo>
                    <a:pt x="173004" y="34862"/>
                  </a:moveTo>
                  <a:lnTo>
                    <a:pt x="167415" y="18094"/>
                  </a:lnTo>
                  <a:lnTo>
                    <a:pt x="155313" y="6742"/>
                  </a:lnTo>
                  <a:lnTo>
                    <a:pt x="147172" y="2077"/>
                  </a:lnTo>
                  <a:lnTo>
                    <a:pt x="128767" y="14"/>
                  </a:lnTo>
                  <a:lnTo>
                    <a:pt x="108889" y="4166"/>
                  </a:lnTo>
                  <a:lnTo>
                    <a:pt x="79138" y="19657"/>
                  </a:lnTo>
                  <a:lnTo>
                    <a:pt x="40223" y="52717"/>
                  </a:lnTo>
                  <a:lnTo>
                    <a:pt x="24347" y="79147"/>
                  </a:lnTo>
                  <a:lnTo>
                    <a:pt x="4844" y="138237"/>
                  </a:lnTo>
                  <a:lnTo>
                    <a:pt x="0" y="161525"/>
                  </a:lnTo>
                  <a:lnTo>
                    <a:pt x="9308" y="222799"/>
                  </a:lnTo>
                  <a:lnTo>
                    <a:pt x="23512" y="265007"/>
                  </a:lnTo>
                  <a:lnTo>
                    <a:pt x="34813" y="281818"/>
                  </a:lnTo>
                  <a:lnTo>
                    <a:pt x="50755" y="293969"/>
                  </a:lnTo>
                  <a:lnTo>
                    <a:pt x="89585" y="311301"/>
                  </a:lnTo>
                  <a:lnTo>
                    <a:pt x="126190" y="316811"/>
                  </a:lnTo>
                  <a:lnTo>
                    <a:pt x="172076" y="310267"/>
                  </a:lnTo>
                  <a:lnTo>
                    <a:pt x="214935" y="294590"/>
                  </a:lnTo>
                  <a:lnTo>
                    <a:pt x="275153" y="255654"/>
                  </a:lnTo>
                  <a:lnTo>
                    <a:pt x="305746" y="222234"/>
                  </a:lnTo>
                  <a:lnTo>
                    <a:pt x="313889" y="196127"/>
                  </a:lnTo>
                  <a:lnTo>
                    <a:pt x="315354" y="151664"/>
                  </a:lnTo>
                  <a:lnTo>
                    <a:pt x="305368" y="100308"/>
                  </a:lnTo>
                  <a:lnTo>
                    <a:pt x="284363" y="67121"/>
                  </a:lnTo>
                  <a:lnTo>
                    <a:pt x="239910" y="17989"/>
                  </a:lnTo>
                  <a:lnTo>
                    <a:pt x="207516" y="2046"/>
                  </a:lnTo>
                  <a:lnTo>
                    <a:pt x="181713" y="0"/>
                  </a:lnTo>
                  <a:lnTo>
                    <a:pt x="141419" y="3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204486" y="4369326"/>
            <a:ext cx="2193285" cy="989642"/>
            <a:chOff x="6204486" y="4369326"/>
            <a:chExt cx="2193285" cy="989642"/>
          </a:xfrm>
        </p:grpSpPr>
        <p:sp>
          <p:nvSpPr>
            <p:cNvPr id="96" name="Freeform 95"/>
            <p:cNvSpPr/>
            <p:nvPr/>
          </p:nvSpPr>
          <p:spPr>
            <a:xfrm>
              <a:off x="6467465" y="4632538"/>
              <a:ext cx="344111" cy="476619"/>
            </a:xfrm>
            <a:custGeom>
              <a:avLst/>
              <a:gdLst/>
              <a:ahLst/>
              <a:cxnLst/>
              <a:rect l="0" t="0" r="0" b="0"/>
              <a:pathLst>
                <a:path w="344111" h="476619">
                  <a:moveTo>
                    <a:pt x="176017" y="42115"/>
                  </a:moveTo>
                  <a:lnTo>
                    <a:pt x="132054" y="62358"/>
                  </a:lnTo>
                  <a:lnTo>
                    <a:pt x="99829" y="96676"/>
                  </a:lnTo>
                  <a:lnTo>
                    <a:pt x="56784" y="158096"/>
                  </a:lnTo>
                  <a:lnTo>
                    <a:pt x="21611" y="216182"/>
                  </a:lnTo>
                  <a:lnTo>
                    <a:pt x="3100" y="263411"/>
                  </a:lnTo>
                  <a:lnTo>
                    <a:pt x="0" y="302916"/>
                  </a:lnTo>
                  <a:lnTo>
                    <a:pt x="7140" y="343087"/>
                  </a:lnTo>
                  <a:lnTo>
                    <a:pt x="36506" y="399510"/>
                  </a:lnTo>
                  <a:lnTo>
                    <a:pt x="77827" y="448550"/>
                  </a:lnTo>
                  <a:lnTo>
                    <a:pt x="104419" y="464487"/>
                  </a:lnTo>
                  <a:lnTo>
                    <a:pt x="134525" y="476618"/>
                  </a:lnTo>
                  <a:lnTo>
                    <a:pt x="158356" y="474653"/>
                  </a:lnTo>
                  <a:lnTo>
                    <a:pt x="217192" y="454010"/>
                  </a:lnTo>
                  <a:lnTo>
                    <a:pt x="280050" y="406508"/>
                  </a:lnTo>
                  <a:lnTo>
                    <a:pt x="311947" y="364568"/>
                  </a:lnTo>
                  <a:lnTo>
                    <a:pt x="335188" y="311570"/>
                  </a:lnTo>
                  <a:lnTo>
                    <a:pt x="342639" y="254871"/>
                  </a:lnTo>
                  <a:lnTo>
                    <a:pt x="344110" y="191679"/>
                  </a:lnTo>
                  <a:lnTo>
                    <a:pt x="338811" y="133789"/>
                  </a:lnTo>
                  <a:lnTo>
                    <a:pt x="318095" y="78464"/>
                  </a:lnTo>
                  <a:lnTo>
                    <a:pt x="297143" y="44696"/>
                  </a:lnTo>
                  <a:lnTo>
                    <a:pt x="269228" y="20522"/>
                  </a:lnTo>
                  <a:lnTo>
                    <a:pt x="249029" y="9901"/>
                  </a:lnTo>
                  <a:lnTo>
                    <a:pt x="199061" y="1956"/>
                  </a:lnTo>
                  <a:lnTo>
                    <a:pt x="1444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81911" y="5085264"/>
              <a:ext cx="25114" cy="72835"/>
            </a:xfrm>
            <a:custGeom>
              <a:avLst/>
              <a:gdLst/>
              <a:ahLst/>
              <a:cxnLst/>
              <a:rect l="0" t="0" r="0" b="0"/>
              <a:pathLst>
                <a:path w="25114" h="72835">
                  <a:moveTo>
                    <a:pt x="24783" y="0"/>
                  </a:moveTo>
                  <a:lnTo>
                    <a:pt x="13605" y="11178"/>
                  </a:lnTo>
                  <a:lnTo>
                    <a:pt x="13821" y="13301"/>
                  </a:lnTo>
                  <a:lnTo>
                    <a:pt x="17475" y="13547"/>
                  </a:lnTo>
                  <a:lnTo>
                    <a:pt x="23420" y="12541"/>
                  </a:lnTo>
                  <a:lnTo>
                    <a:pt x="23875" y="13040"/>
                  </a:lnTo>
                  <a:lnTo>
                    <a:pt x="15021" y="16714"/>
                  </a:lnTo>
                  <a:lnTo>
                    <a:pt x="5627" y="28485"/>
                  </a:lnTo>
                  <a:lnTo>
                    <a:pt x="1484" y="36538"/>
                  </a:lnTo>
                  <a:lnTo>
                    <a:pt x="0" y="54843"/>
                  </a:lnTo>
                  <a:lnTo>
                    <a:pt x="1242" y="64638"/>
                  </a:lnTo>
                  <a:lnTo>
                    <a:pt x="5580" y="69998"/>
                  </a:lnTo>
                  <a:lnTo>
                    <a:pt x="11981" y="72402"/>
                  </a:lnTo>
                  <a:lnTo>
                    <a:pt x="19758" y="72834"/>
                  </a:lnTo>
                  <a:lnTo>
                    <a:pt x="23772" y="68443"/>
                  </a:lnTo>
                  <a:lnTo>
                    <a:pt x="25113" y="51086"/>
                  </a:lnTo>
                  <a:lnTo>
                    <a:pt x="22664" y="44586"/>
                  </a:lnTo>
                  <a:lnTo>
                    <a:pt x="18691" y="40252"/>
                  </a:lnTo>
                  <a:lnTo>
                    <a:pt x="3726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076548" y="4632538"/>
              <a:ext cx="310388" cy="466504"/>
            </a:xfrm>
            <a:custGeom>
              <a:avLst/>
              <a:gdLst/>
              <a:ahLst/>
              <a:cxnLst/>
              <a:rect l="0" t="0" r="0" b="0"/>
              <a:pathLst>
                <a:path w="310388" h="466504">
                  <a:moveTo>
                    <a:pt x="124944" y="21058"/>
                  </a:moveTo>
                  <a:lnTo>
                    <a:pt x="93662" y="30633"/>
                  </a:lnTo>
                  <a:lnTo>
                    <a:pt x="55256" y="60461"/>
                  </a:lnTo>
                  <a:lnTo>
                    <a:pt x="39435" y="86545"/>
                  </a:lnTo>
                  <a:lnTo>
                    <a:pt x="19952" y="140295"/>
                  </a:lnTo>
                  <a:lnTo>
                    <a:pt x="5679" y="193699"/>
                  </a:lnTo>
                  <a:lnTo>
                    <a:pt x="0" y="249308"/>
                  </a:lnTo>
                  <a:lnTo>
                    <a:pt x="1999" y="302234"/>
                  </a:lnTo>
                  <a:lnTo>
                    <a:pt x="13311" y="358008"/>
                  </a:lnTo>
                  <a:lnTo>
                    <a:pt x="28957" y="396975"/>
                  </a:lnTo>
                  <a:lnTo>
                    <a:pt x="68992" y="448327"/>
                  </a:lnTo>
                  <a:lnTo>
                    <a:pt x="95497" y="464421"/>
                  </a:lnTo>
                  <a:lnTo>
                    <a:pt x="115367" y="466503"/>
                  </a:lnTo>
                  <a:lnTo>
                    <a:pt x="137065" y="462358"/>
                  </a:lnTo>
                  <a:lnTo>
                    <a:pt x="173249" y="446871"/>
                  </a:lnTo>
                  <a:lnTo>
                    <a:pt x="229757" y="412962"/>
                  </a:lnTo>
                  <a:lnTo>
                    <a:pt x="268309" y="367421"/>
                  </a:lnTo>
                  <a:lnTo>
                    <a:pt x="296247" y="305232"/>
                  </a:lnTo>
                  <a:lnTo>
                    <a:pt x="309646" y="253619"/>
                  </a:lnTo>
                  <a:lnTo>
                    <a:pt x="310387" y="194551"/>
                  </a:lnTo>
                  <a:lnTo>
                    <a:pt x="299614" y="142805"/>
                  </a:lnTo>
                  <a:lnTo>
                    <a:pt x="277817" y="97099"/>
                  </a:lnTo>
                  <a:lnTo>
                    <a:pt x="235942" y="49647"/>
                  </a:lnTo>
                  <a:lnTo>
                    <a:pt x="206575" y="29399"/>
                  </a:lnTo>
                  <a:lnTo>
                    <a:pt x="161562" y="11483"/>
                  </a:lnTo>
                  <a:lnTo>
                    <a:pt x="1354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85761" y="4616121"/>
              <a:ext cx="280492" cy="518854"/>
            </a:xfrm>
            <a:custGeom>
              <a:avLst/>
              <a:gdLst/>
              <a:ahLst/>
              <a:cxnLst/>
              <a:rect l="0" t="0" r="0" b="0"/>
              <a:pathLst>
                <a:path w="280492" h="518854">
                  <a:moveTo>
                    <a:pt x="126342" y="37475"/>
                  </a:moveTo>
                  <a:lnTo>
                    <a:pt x="109575" y="43064"/>
                  </a:lnTo>
                  <a:lnTo>
                    <a:pt x="95104" y="55167"/>
                  </a:lnTo>
                  <a:lnTo>
                    <a:pt x="52673" y="111803"/>
                  </a:lnTo>
                  <a:lnTo>
                    <a:pt x="24573" y="147823"/>
                  </a:lnTo>
                  <a:lnTo>
                    <a:pt x="18722" y="149645"/>
                  </a:lnTo>
                  <a:lnTo>
                    <a:pt x="13651" y="147350"/>
                  </a:lnTo>
                  <a:lnTo>
                    <a:pt x="9101" y="142310"/>
                  </a:lnTo>
                  <a:lnTo>
                    <a:pt x="7237" y="135441"/>
                  </a:lnTo>
                  <a:lnTo>
                    <a:pt x="8286" y="118450"/>
                  </a:lnTo>
                  <a:lnTo>
                    <a:pt x="21043" y="89153"/>
                  </a:lnTo>
                  <a:lnTo>
                    <a:pt x="68055" y="27084"/>
                  </a:lnTo>
                  <a:lnTo>
                    <a:pt x="86399" y="11020"/>
                  </a:lnTo>
                  <a:lnTo>
                    <a:pt x="109369" y="2320"/>
                  </a:lnTo>
                  <a:lnTo>
                    <a:pt x="122046" y="0"/>
                  </a:lnTo>
                  <a:lnTo>
                    <a:pt x="145491" y="3662"/>
                  </a:lnTo>
                  <a:lnTo>
                    <a:pt x="156655" y="7914"/>
                  </a:lnTo>
                  <a:lnTo>
                    <a:pt x="172180" y="21997"/>
                  </a:lnTo>
                  <a:lnTo>
                    <a:pt x="177958" y="30665"/>
                  </a:lnTo>
                  <a:lnTo>
                    <a:pt x="186090" y="65223"/>
                  </a:lnTo>
                  <a:lnTo>
                    <a:pt x="180432" y="117652"/>
                  </a:lnTo>
                  <a:lnTo>
                    <a:pt x="164930" y="163016"/>
                  </a:lnTo>
                  <a:lnTo>
                    <a:pt x="139684" y="200183"/>
                  </a:lnTo>
                  <a:lnTo>
                    <a:pt x="113527" y="217226"/>
                  </a:lnTo>
                  <a:lnTo>
                    <a:pt x="108441" y="216970"/>
                  </a:lnTo>
                  <a:lnTo>
                    <a:pt x="106219" y="213290"/>
                  </a:lnTo>
                  <a:lnTo>
                    <a:pt x="105908" y="207327"/>
                  </a:lnTo>
                  <a:lnTo>
                    <a:pt x="109210" y="202182"/>
                  </a:lnTo>
                  <a:lnTo>
                    <a:pt x="122237" y="193346"/>
                  </a:lnTo>
                  <a:lnTo>
                    <a:pt x="139726" y="191759"/>
                  </a:lnTo>
                  <a:lnTo>
                    <a:pt x="200293" y="206535"/>
                  </a:lnTo>
                  <a:lnTo>
                    <a:pt x="220040" y="214388"/>
                  </a:lnTo>
                  <a:lnTo>
                    <a:pt x="236617" y="225677"/>
                  </a:lnTo>
                  <a:lnTo>
                    <a:pt x="248663" y="241613"/>
                  </a:lnTo>
                  <a:lnTo>
                    <a:pt x="275768" y="284632"/>
                  </a:lnTo>
                  <a:lnTo>
                    <a:pt x="280491" y="307979"/>
                  </a:lnTo>
                  <a:lnTo>
                    <a:pt x="275117" y="361096"/>
                  </a:lnTo>
                  <a:lnTo>
                    <a:pt x="259672" y="416648"/>
                  </a:lnTo>
                  <a:lnTo>
                    <a:pt x="234438" y="467092"/>
                  </a:lnTo>
                  <a:lnTo>
                    <a:pt x="202694" y="494532"/>
                  </a:lnTo>
                  <a:lnTo>
                    <a:pt x="163653" y="511890"/>
                  </a:lnTo>
                  <a:lnTo>
                    <a:pt x="122449" y="518853"/>
                  </a:lnTo>
                  <a:lnTo>
                    <a:pt x="67775" y="512801"/>
                  </a:lnTo>
                  <a:lnTo>
                    <a:pt x="25086" y="500340"/>
                  </a:lnTo>
                  <a:lnTo>
                    <a:pt x="0" y="490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819610" y="4556013"/>
              <a:ext cx="234691" cy="581476"/>
            </a:xfrm>
            <a:custGeom>
              <a:avLst/>
              <a:gdLst/>
              <a:ahLst/>
              <a:cxnLst/>
              <a:rect l="0" t="0" r="0" b="0"/>
              <a:pathLst>
                <a:path w="234691" h="581476">
                  <a:moveTo>
                    <a:pt x="234690" y="150225"/>
                  </a:moveTo>
                  <a:lnTo>
                    <a:pt x="185192" y="205312"/>
                  </a:lnTo>
                  <a:lnTo>
                    <a:pt x="147295" y="267285"/>
                  </a:lnTo>
                  <a:lnTo>
                    <a:pt x="107723" y="328026"/>
                  </a:lnTo>
                  <a:lnTo>
                    <a:pt x="76577" y="379031"/>
                  </a:lnTo>
                  <a:lnTo>
                    <a:pt x="43017" y="439093"/>
                  </a:lnTo>
                  <a:lnTo>
                    <a:pt x="12339" y="502473"/>
                  </a:lnTo>
                  <a:lnTo>
                    <a:pt x="222" y="543674"/>
                  </a:lnTo>
                  <a:lnTo>
                    <a:pt x="0" y="555244"/>
                  </a:lnTo>
                  <a:lnTo>
                    <a:pt x="5991" y="574338"/>
                  </a:lnTo>
                  <a:lnTo>
                    <a:pt x="13204" y="579196"/>
                  </a:lnTo>
                  <a:lnTo>
                    <a:pt x="33696" y="581475"/>
                  </a:lnTo>
                  <a:lnTo>
                    <a:pt x="52163" y="575468"/>
                  </a:lnTo>
                  <a:lnTo>
                    <a:pt x="113697" y="532384"/>
                  </a:lnTo>
                  <a:lnTo>
                    <a:pt x="157334" y="485024"/>
                  </a:lnTo>
                  <a:lnTo>
                    <a:pt x="184928" y="423781"/>
                  </a:lnTo>
                  <a:lnTo>
                    <a:pt x="186057" y="402826"/>
                  </a:lnTo>
                  <a:lnTo>
                    <a:pt x="181490" y="381815"/>
                  </a:lnTo>
                  <a:lnTo>
                    <a:pt x="165765" y="351425"/>
                  </a:lnTo>
                  <a:lnTo>
                    <a:pt x="115626" y="289564"/>
                  </a:lnTo>
                  <a:lnTo>
                    <a:pt x="52480" y="229870"/>
                  </a:lnTo>
                  <a:lnTo>
                    <a:pt x="17138" y="186796"/>
                  </a:lnTo>
                  <a:lnTo>
                    <a:pt x="9319" y="165699"/>
                  </a:lnTo>
                  <a:lnTo>
                    <a:pt x="7013" y="140725"/>
                  </a:lnTo>
                  <a:lnTo>
                    <a:pt x="13463" y="101527"/>
                  </a:lnTo>
                  <a:lnTo>
                    <a:pt x="29672" y="68336"/>
                  </a:lnTo>
                  <a:lnTo>
                    <a:pt x="62994" y="28163"/>
                  </a:lnTo>
                  <a:lnTo>
                    <a:pt x="89450" y="12153"/>
                  </a:lnTo>
                  <a:lnTo>
                    <a:pt x="125106" y="0"/>
                  </a:lnTo>
                  <a:lnTo>
                    <a:pt x="151671" y="1960"/>
                  </a:lnTo>
                  <a:lnTo>
                    <a:pt x="176736" y="10630"/>
                  </a:lnTo>
                  <a:lnTo>
                    <a:pt x="195675" y="22282"/>
                  </a:lnTo>
                  <a:lnTo>
                    <a:pt x="208772" y="38379"/>
                  </a:lnTo>
                  <a:lnTo>
                    <a:pt x="234690" y="97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04486" y="4369326"/>
              <a:ext cx="2193285" cy="989642"/>
            </a:xfrm>
            <a:custGeom>
              <a:avLst/>
              <a:gdLst/>
              <a:ahLst/>
              <a:cxnLst/>
              <a:rect l="0" t="0" r="0" b="0"/>
              <a:pathLst>
                <a:path w="2193285" h="989642">
                  <a:moveTo>
                    <a:pt x="1439203" y="126342"/>
                  </a:moveTo>
                  <a:lnTo>
                    <a:pt x="1377110" y="111688"/>
                  </a:lnTo>
                  <a:lnTo>
                    <a:pt x="1327999" y="101593"/>
                  </a:lnTo>
                  <a:lnTo>
                    <a:pt x="1266502" y="94937"/>
                  </a:lnTo>
                  <a:lnTo>
                    <a:pt x="1216226" y="83570"/>
                  </a:lnTo>
                  <a:lnTo>
                    <a:pt x="1161581" y="75649"/>
                  </a:lnTo>
                  <a:lnTo>
                    <a:pt x="1104557" y="66849"/>
                  </a:lnTo>
                  <a:lnTo>
                    <a:pt x="1041301" y="63898"/>
                  </a:lnTo>
                  <a:lnTo>
                    <a:pt x="977809" y="57726"/>
                  </a:lnTo>
                  <a:lnTo>
                    <a:pt x="926327" y="54149"/>
                  </a:lnTo>
                  <a:lnTo>
                    <a:pt x="874029" y="53089"/>
                  </a:lnTo>
                  <a:lnTo>
                    <a:pt x="821488" y="58364"/>
                  </a:lnTo>
                  <a:lnTo>
                    <a:pt x="768876" y="61747"/>
                  </a:lnTo>
                  <a:lnTo>
                    <a:pt x="710653" y="68338"/>
                  </a:lnTo>
                  <a:lnTo>
                    <a:pt x="654537" y="77700"/>
                  </a:lnTo>
                  <a:lnTo>
                    <a:pt x="600866" y="87883"/>
                  </a:lnTo>
                  <a:lnTo>
                    <a:pt x="547918" y="98309"/>
                  </a:lnTo>
                  <a:lnTo>
                    <a:pt x="495185" y="114397"/>
                  </a:lnTo>
                  <a:lnTo>
                    <a:pt x="432201" y="140794"/>
                  </a:lnTo>
                  <a:lnTo>
                    <a:pt x="383040" y="161560"/>
                  </a:lnTo>
                  <a:lnTo>
                    <a:pt x="323914" y="189537"/>
                  </a:lnTo>
                  <a:lnTo>
                    <a:pt x="267175" y="217594"/>
                  </a:lnTo>
                  <a:lnTo>
                    <a:pt x="208312" y="261018"/>
                  </a:lnTo>
                  <a:lnTo>
                    <a:pt x="154850" y="299189"/>
                  </a:lnTo>
                  <a:lnTo>
                    <a:pt x="99971" y="358355"/>
                  </a:lnTo>
                  <a:lnTo>
                    <a:pt x="56583" y="420004"/>
                  </a:lnTo>
                  <a:lnTo>
                    <a:pt x="31528" y="454927"/>
                  </a:lnTo>
                  <a:lnTo>
                    <a:pt x="7603" y="516090"/>
                  </a:lnTo>
                  <a:lnTo>
                    <a:pt x="0" y="553778"/>
                  </a:lnTo>
                  <a:lnTo>
                    <a:pt x="867" y="605109"/>
                  </a:lnTo>
                  <a:lnTo>
                    <a:pt x="11652" y="661653"/>
                  </a:lnTo>
                  <a:lnTo>
                    <a:pt x="30668" y="721982"/>
                  </a:lnTo>
                  <a:lnTo>
                    <a:pt x="54095" y="780996"/>
                  </a:lnTo>
                  <a:lnTo>
                    <a:pt x="76686" y="811774"/>
                  </a:lnTo>
                  <a:lnTo>
                    <a:pt x="132867" y="857890"/>
                  </a:lnTo>
                  <a:lnTo>
                    <a:pt x="186206" y="891548"/>
                  </a:lnTo>
                  <a:lnTo>
                    <a:pt x="249473" y="918803"/>
                  </a:lnTo>
                  <a:lnTo>
                    <a:pt x="312653" y="946888"/>
                  </a:lnTo>
                  <a:lnTo>
                    <a:pt x="347359" y="954773"/>
                  </a:lnTo>
                  <a:lnTo>
                    <a:pt x="401007" y="963027"/>
                  </a:lnTo>
                  <a:lnTo>
                    <a:pt x="456665" y="974752"/>
                  </a:lnTo>
                  <a:lnTo>
                    <a:pt x="515838" y="978282"/>
                  </a:lnTo>
                  <a:lnTo>
                    <a:pt x="577917" y="978979"/>
                  </a:lnTo>
                  <a:lnTo>
                    <a:pt x="626646" y="979100"/>
                  </a:lnTo>
                  <a:lnTo>
                    <a:pt x="678129" y="979135"/>
                  </a:lnTo>
                  <a:lnTo>
                    <a:pt x="730428" y="979146"/>
                  </a:lnTo>
                  <a:lnTo>
                    <a:pt x="782968" y="979149"/>
                  </a:lnTo>
                  <a:lnTo>
                    <a:pt x="835581" y="984739"/>
                  </a:lnTo>
                  <a:lnTo>
                    <a:pt x="888215" y="988215"/>
                  </a:lnTo>
                  <a:lnTo>
                    <a:pt x="940855" y="989245"/>
                  </a:lnTo>
                  <a:lnTo>
                    <a:pt x="993497" y="989551"/>
                  </a:lnTo>
                  <a:lnTo>
                    <a:pt x="1046139" y="989641"/>
                  </a:lnTo>
                  <a:lnTo>
                    <a:pt x="1104370" y="984079"/>
                  </a:lnTo>
                  <a:lnTo>
                    <a:pt x="1160490" y="980611"/>
                  </a:lnTo>
                  <a:lnTo>
                    <a:pt x="1214161" y="973993"/>
                  </a:lnTo>
                  <a:lnTo>
                    <a:pt x="1272698" y="964624"/>
                  </a:lnTo>
                  <a:lnTo>
                    <a:pt x="1328906" y="960028"/>
                  </a:lnTo>
                  <a:lnTo>
                    <a:pt x="1382605" y="953077"/>
                  </a:lnTo>
                  <a:lnTo>
                    <a:pt x="1435561" y="943609"/>
                  </a:lnTo>
                  <a:lnTo>
                    <a:pt x="1488297" y="938984"/>
                  </a:lnTo>
                  <a:lnTo>
                    <a:pt x="1551283" y="930185"/>
                  </a:lnTo>
                  <a:lnTo>
                    <a:pt x="1600443" y="926428"/>
                  </a:lnTo>
                  <a:lnTo>
                    <a:pt x="1659570" y="915270"/>
                  </a:lnTo>
                  <a:lnTo>
                    <a:pt x="1716308" y="901801"/>
                  </a:lnTo>
                  <a:lnTo>
                    <a:pt x="1772577" y="886706"/>
                  </a:lnTo>
                  <a:lnTo>
                    <a:pt x="1828751" y="862407"/>
                  </a:lnTo>
                  <a:lnTo>
                    <a:pt x="1891711" y="834185"/>
                  </a:lnTo>
                  <a:lnTo>
                    <a:pt x="1945221" y="801687"/>
                  </a:lnTo>
                  <a:lnTo>
                    <a:pt x="2006441" y="765271"/>
                  </a:lnTo>
                  <a:lnTo>
                    <a:pt x="2060213" y="724413"/>
                  </a:lnTo>
                  <a:lnTo>
                    <a:pt x="2114475" y="668704"/>
                  </a:lnTo>
                  <a:lnTo>
                    <a:pt x="2139451" y="640722"/>
                  </a:lnTo>
                  <a:lnTo>
                    <a:pt x="2168853" y="583014"/>
                  </a:lnTo>
                  <a:lnTo>
                    <a:pt x="2187800" y="531364"/>
                  </a:lnTo>
                  <a:lnTo>
                    <a:pt x="2193284" y="472126"/>
                  </a:lnTo>
                  <a:lnTo>
                    <a:pt x="2188019" y="413630"/>
                  </a:lnTo>
                  <a:lnTo>
                    <a:pt x="2175760" y="360645"/>
                  </a:lnTo>
                  <a:lnTo>
                    <a:pt x="2156484" y="316384"/>
                  </a:lnTo>
                  <a:lnTo>
                    <a:pt x="2109391" y="252909"/>
                  </a:lnTo>
                  <a:lnTo>
                    <a:pt x="2052044" y="200260"/>
                  </a:lnTo>
                  <a:lnTo>
                    <a:pt x="1996481" y="157946"/>
                  </a:lnTo>
                  <a:lnTo>
                    <a:pt x="1943305" y="124005"/>
                  </a:lnTo>
                  <a:lnTo>
                    <a:pt x="1882851" y="96803"/>
                  </a:lnTo>
                  <a:lnTo>
                    <a:pt x="1831167" y="71071"/>
                  </a:lnTo>
                  <a:lnTo>
                    <a:pt x="1775898" y="53510"/>
                  </a:lnTo>
                  <a:lnTo>
                    <a:pt x="1719920" y="38776"/>
                  </a:lnTo>
                  <a:lnTo>
                    <a:pt x="1663802" y="24600"/>
                  </a:lnTo>
                  <a:lnTo>
                    <a:pt x="1604538" y="10535"/>
                  </a:lnTo>
                  <a:lnTo>
                    <a:pt x="1554092" y="3122"/>
                  </a:lnTo>
                  <a:lnTo>
                    <a:pt x="15023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485554" y="3213518"/>
            <a:ext cx="827664" cy="543338"/>
            <a:chOff x="6485554" y="3213518"/>
            <a:chExt cx="827664" cy="543338"/>
          </a:xfrm>
        </p:grpSpPr>
        <p:sp>
          <p:nvSpPr>
            <p:cNvPr id="103" name="Freeform 102"/>
            <p:cNvSpPr/>
            <p:nvPr/>
          </p:nvSpPr>
          <p:spPr>
            <a:xfrm>
              <a:off x="6485554" y="3287166"/>
              <a:ext cx="277042" cy="469690"/>
            </a:xfrm>
            <a:custGeom>
              <a:avLst/>
              <a:gdLst/>
              <a:ahLst/>
              <a:cxnLst/>
              <a:rect l="0" t="0" r="0" b="0"/>
              <a:pathLst>
                <a:path w="277042" h="469690">
                  <a:moveTo>
                    <a:pt x="126342" y="8253"/>
                  </a:moveTo>
                  <a:lnTo>
                    <a:pt x="82379" y="28497"/>
                  </a:lnTo>
                  <a:lnTo>
                    <a:pt x="29960" y="68152"/>
                  </a:lnTo>
                  <a:lnTo>
                    <a:pt x="24653" y="68072"/>
                  </a:lnTo>
                  <a:lnTo>
                    <a:pt x="22284" y="63341"/>
                  </a:lnTo>
                  <a:lnTo>
                    <a:pt x="21875" y="55507"/>
                  </a:lnTo>
                  <a:lnTo>
                    <a:pt x="27660" y="40563"/>
                  </a:lnTo>
                  <a:lnTo>
                    <a:pt x="32478" y="33303"/>
                  </a:lnTo>
                  <a:lnTo>
                    <a:pt x="47190" y="22116"/>
                  </a:lnTo>
                  <a:lnTo>
                    <a:pt x="85230" y="5403"/>
                  </a:lnTo>
                  <a:lnTo>
                    <a:pt x="121700" y="0"/>
                  </a:lnTo>
                  <a:lnTo>
                    <a:pt x="156552" y="3988"/>
                  </a:lnTo>
                  <a:lnTo>
                    <a:pt x="175253" y="12596"/>
                  </a:lnTo>
                  <a:lnTo>
                    <a:pt x="183516" y="18168"/>
                  </a:lnTo>
                  <a:lnTo>
                    <a:pt x="195816" y="33717"/>
                  </a:lnTo>
                  <a:lnTo>
                    <a:pt x="200734" y="42776"/>
                  </a:lnTo>
                  <a:lnTo>
                    <a:pt x="201673" y="52326"/>
                  </a:lnTo>
                  <a:lnTo>
                    <a:pt x="185987" y="103268"/>
                  </a:lnTo>
                  <a:lnTo>
                    <a:pt x="163557" y="136769"/>
                  </a:lnTo>
                  <a:lnTo>
                    <a:pt x="150291" y="151549"/>
                  </a:lnTo>
                  <a:lnTo>
                    <a:pt x="130357" y="159678"/>
                  </a:lnTo>
                  <a:lnTo>
                    <a:pt x="85021" y="170485"/>
                  </a:lnTo>
                  <a:lnTo>
                    <a:pt x="82417" y="172560"/>
                  </a:lnTo>
                  <a:lnTo>
                    <a:pt x="85360" y="173943"/>
                  </a:lnTo>
                  <a:lnTo>
                    <a:pt x="146228" y="179586"/>
                  </a:lnTo>
                  <a:lnTo>
                    <a:pt x="166765" y="186177"/>
                  </a:lnTo>
                  <a:lnTo>
                    <a:pt x="229127" y="229700"/>
                  </a:lnTo>
                  <a:lnTo>
                    <a:pt x="259210" y="263086"/>
                  </a:lnTo>
                  <a:lnTo>
                    <a:pt x="275025" y="293160"/>
                  </a:lnTo>
                  <a:lnTo>
                    <a:pt x="277041" y="316982"/>
                  </a:lnTo>
                  <a:lnTo>
                    <a:pt x="268804" y="370404"/>
                  </a:lnTo>
                  <a:lnTo>
                    <a:pt x="253692" y="400867"/>
                  </a:lnTo>
                  <a:lnTo>
                    <a:pt x="213860" y="446593"/>
                  </a:lnTo>
                  <a:lnTo>
                    <a:pt x="187368" y="462305"/>
                  </a:lnTo>
                  <a:lnTo>
                    <a:pt x="131335" y="469689"/>
                  </a:lnTo>
                  <a:lnTo>
                    <a:pt x="77112" y="468029"/>
                  </a:lnTo>
                  <a:lnTo>
                    <a:pt x="32260" y="456782"/>
                  </a:lnTo>
                  <a:lnTo>
                    <a:pt x="17067" y="447025"/>
                  </a:lnTo>
                  <a:lnTo>
                    <a:pt x="0" y="429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23790" y="3695502"/>
              <a:ext cx="40791" cy="53660"/>
            </a:xfrm>
            <a:custGeom>
              <a:avLst/>
              <a:gdLst/>
              <a:ahLst/>
              <a:cxnLst/>
              <a:rect l="0" t="0" r="0" b="0"/>
              <a:pathLst>
                <a:path w="40791" h="53660">
                  <a:moveTo>
                    <a:pt x="40790" y="10529"/>
                  </a:moveTo>
                  <a:lnTo>
                    <a:pt x="16744" y="20104"/>
                  </a:lnTo>
                  <a:lnTo>
                    <a:pt x="2417" y="30772"/>
                  </a:lnTo>
                  <a:lnTo>
                    <a:pt x="0" y="36893"/>
                  </a:lnTo>
                  <a:lnTo>
                    <a:pt x="729" y="43313"/>
                  </a:lnTo>
                  <a:lnTo>
                    <a:pt x="3554" y="49932"/>
                  </a:lnTo>
                  <a:lnTo>
                    <a:pt x="8947" y="53175"/>
                  </a:lnTo>
                  <a:lnTo>
                    <a:pt x="24298" y="53659"/>
                  </a:lnTo>
                  <a:lnTo>
                    <a:pt x="28625" y="49811"/>
                  </a:lnTo>
                  <a:lnTo>
                    <a:pt x="30341" y="43736"/>
                  </a:lnTo>
                  <a:lnTo>
                    <a:pt x="30314" y="36176"/>
                  </a:lnTo>
                  <a:lnTo>
                    <a:pt x="26787" y="32306"/>
                  </a:lnTo>
                  <a:lnTo>
                    <a:pt x="20927" y="30896"/>
                  </a:lnTo>
                  <a:lnTo>
                    <a:pt x="13510" y="31126"/>
                  </a:lnTo>
                  <a:lnTo>
                    <a:pt x="10905" y="33619"/>
                  </a:lnTo>
                  <a:lnTo>
                    <a:pt x="11508" y="37620"/>
                  </a:lnTo>
                  <a:lnTo>
                    <a:pt x="14249" y="42628"/>
                  </a:lnTo>
                  <a:lnTo>
                    <a:pt x="18417" y="43627"/>
                  </a:lnTo>
                  <a:lnTo>
                    <a:pt x="23535" y="41953"/>
                  </a:lnTo>
                  <a:lnTo>
                    <a:pt x="29287" y="38497"/>
                  </a:lnTo>
                  <a:lnTo>
                    <a:pt x="31951" y="32684"/>
                  </a:lnTo>
                  <a:lnTo>
                    <a:pt x="31793" y="16866"/>
                  </a:lnTo>
                  <a:lnTo>
                    <a:pt x="30112" y="11244"/>
                  </a:lnTo>
                  <a:lnTo>
                    <a:pt x="27822" y="7496"/>
                  </a:lnTo>
                  <a:lnTo>
                    <a:pt x="197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92899" y="3213518"/>
              <a:ext cx="220319" cy="494105"/>
            </a:xfrm>
            <a:custGeom>
              <a:avLst/>
              <a:gdLst/>
              <a:ahLst/>
              <a:cxnLst/>
              <a:rect l="0" t="0" r="0" b="0"/>
              <a:pathLst>
                <a:path w="220319" h="494105">
                  <a:moveTo>
                    <a:pt x="182293" y="155601"/>
                  </a:moveTo>
                  <a:lnTo>
                    <a:pt x="139630" y="204502"/>
                  </a:lnTo>
                  <a:lnTo>
                    <a:pt x="106181" y="267629"/>
                  </a:lnTo>
                  <a:lnTo>
                    <a:pt x="79044" y="323558"/>
                  </a:lnTo>
                  <a:lnTo>
                    <a:pt x="45228" y="384967"/>
                  </a:lnTo>
                  <a:lnTo>
                    <a:pt x="33638" y="408450"/>
                  </a:lnTo>
                  <a:lnTo>
                    <a:pt x="28283" y="446808"/>
                  </a:lnTo>
                  <a:lnTo>
                    <a:pt x="31176" y="469860"/>
                  </a:lnTo>
                  <a:lnTo>
                    <a:pt x="35924" y="478581"/>
                  </a:lnTo>
                  <a:lnTo>
                    <a:pt x="50559" y="491390"/>
                  </a:lnTo>
                  <a:lnTo>
                    <a:pt x="59376" y="494104"/>
                  </a:lnTo>
                  <a:lnTo>
                    <a:pt x="78529" y="494000"/>
                  </a:lnTo>
                  <a:lnTo>
                    <a:pt x="95621" y="486935"/>
                  </a:lnTo>
                  <a:lnTo>
                    <a:pt x="140074" y="455513"/>
                  </a:lnTo>
                  <a:lnTo>
                    <a:pt x="162504" y="427738"/>
                  </a:lnTo>
                  <a:lnTo>
                    <a:pt x="172717" y="407572"/>
                  </a:lnTo>
                  <a:lnTo>
                    <a:pt x="174917" y="383791"/>
                  </a:lnTo>
                  <a:lnTo>
                    <a:pt x="166798" y="335986"/>
                  </a:lnTo>
                  <a:lnTo>
                    <a:pt x="145523" y="293918"/>
                  </a:lnTo>
                  <a:lnTo>
                    <a:pt x="90980" y="233003"/>
                  </a:lnTo>
                  <a:lnTo>
                    <a:pt x="32356" y="176452"/>
                  </a:lnTo>
                  <a:lnTo>
                    <a:pt x="11785" y="151900"/>
                  </a:lnTo>
                  <a:lnTo>
                    <a:pt x="2006" y="132899"/>
                  </a:lnTo>
                  <a:lnTo>
                    <a:pt x="0" y="109636"/>
                  </a:lnTo>
                  <a:lnTo>
                    <a:pt x="8243" y="62163"/>
                  </a:lnTo>
                  <a:lnTo>
                    <a:pt x="20710" y="43493"/>
                  </a:lnTo>
                  <a:lnTo>
                    <a:pt x="37948" y="28566"/>
                  </a:lnTo>
                  <a:lnTo>
                    <a:pt x="87939" y="5525"/>
                  </a:lnTo>
                  <a:lnTo>
                    <a:pt x="124830" y="0"/>
                  </a:lnTo>
                  <a:lnTo>
                    <a:pt x="148565" y="4946"/>
                  </a:lnTo>
                  <a:lnTo>
                    <a:pt x="178538" y="20885"/>
                  </a:lnTo>
                  <a:lnTo>
                    <a:pt x="209627" y="47232"/>
                  </a:lnTo>
                  <a:lnTo>
                    <a:pt x="217838" y="67272"/>
                  </a:lnTo>
                  <a:lnTo>
                    <a:pt x="220318" y="91777"/>
                  </a:lnTo>
                  <a:lnTo>
                    <a:pt x="213878" y="145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832373" y="3749236"/>
            <a:ext cx="937451" cy="278052"/>
            <a:chOff x="5832373" y="3749236"/>
            <a:chExt cx="937451" cy="278052"/>
          </a:xfrm>
        </p:grpSpPr>
        <p:sp>
          <p:nvSpPr>
            <p:cNvPr id="107" name="Freeform 106"/>
            <p:cNvSpPr/>
            <p:nvPr/>
          </p:nvSpPr>
          <p:spPr>
            <a:xfrm>
              <a:off x="5835543" y="3821844"/>
              <a:ext cx="934281" cy="205444"/>
            </a:xfrm>
            <a:custGeom>
              <a:avLst/>
              <a:gdLst/>
              <a:ahLst/>
              <a:cxnLst/>
              <a:rect l="0" t="0" r="0" b="0"/>
              <a:pathLst>
                <a:path w="934281" h="205444">
                  <a:moveTo>
                    <a:pt x="934280" y="0"/>
                  </a:moveTo>
                  <a:lnTo>
                    <a:pt x="924706" y="24047"/>
                  </a:lnTo>
                  <a:lnTo>
                    <a:pt x="881284" y="82002"/>
                  </a:lnTo>
                  <a:lnTo>
                    <a:pt x="845326" y="117860"/>
                  </a:lnTo>
                  <a:lnTo>
                    <a:pt x="786466" y="143453"/>
                  </a:lnTo>
                  <a:lnTo>
                    <a:pt x="741566" y="154722"/>
                  </a:lnTo>
                  <a:lnTo>
                    <a:pt x="704825" y="153859"/>
                  </a:lnTo>
                  <a:lnTo>
                    <a:pt x="660968" y="143086"/>
                  </a:lnTo>
                  <a:lnTo>
                    <a:pt x="597588" y="101318"/>
                  </a:lnTo>
                  <a:lnTo>
                    <a:pt x="559255" y="66620"/>
                  </a:lnTo>
                  <a:lnTo>
                    <a:pt x="520382" y="10331"/>
                  </a:lnTo>
                  <a:lnTo>
                    <a:pt x="511290" y="4591"/>
                  </a:lnTo>
                  <a:lnTo>
                    <a:pt x="508398" y="7740"/>
                  </a:lnTo>
                  <a:lnTo>
                    <a:pt x="501987" y="32189"/>
                  </a:lnTo>
                  <a:lnTo>
                    <a:pt x="471503" y="95511"/>
                  </a:lnTo>
                  <a:lnTo>
                    <a:pt x="463050" y="114979"/>
                  </a:lnTo>
                  <a:lnTo>
                    <a:pt x="431834" y="153846"/>
                  </a:lnTo>
                  <a:lnTo>
                    <a:pt x="405602" y="169716"/>
                  </a:lnTo>
                  <a:lnTo>
                    <a:pt x="344487" y="192826"/>
                  </a:lnTo>
                  <a:lnTo>
                    <a:pt x="294126" y="198616"/>
                  </a:lnTo>
                  <a:lnTo>
                    <a:pt x="230763" y="205443"/>
                  </a:lnTo>
                  <a:lnTo>
                    <a:pt x="197846" y="203462"/>
                  </a:lnTo>
                  <a:lnTo>
                    <a:pt x="156452" y="191142"/>
                  </a:lnTo>
                  <a:lnTo>
                    <a:pt x="102810" y="147084"/>
                  </a:lnTo>
                  <a:lnTo>
                    <a:pt x="89786" y="132051"/>
                  </a:lnTo>
                  <a:lnTo>
                    <a:pt x="62478" y="89183"/>
                  </a:lnTo>
                  <a:lnTo>
                    <a:pt x="54771" y="85191"/>
                  </a:lnTo>
                  <a:lnTo>
                    <a:pt x="36850" y="83876"/>
                  </a:lnTo>
                  <a:lnTo>
                    <a:pt x="29497" y="87503"/>
                  </a:lnTo>
                  <a:lnTo>
                    <a:pt x="18208" y="100891"/>
                  </a:lnTo>
                  <a:lnTo>
                    <a:pt x="5276" y="128160"/>
                  </a:lnTo>
                  <a:lnTo>
                    <a:pt x="2599" y="129894"/>
                  </a:lnTo>
                  <a:lnTo>
                    <a:pt x="813" y="126370"/>
                  </a:lnTo>
                  <a:lnTo>
                    <a:pt x="0" y="111147"/>
                  </a:lnTo>
                  <a:lnTo>
                    <a:pt x="3538" y="92682"/>
                  </a:lnTo>
                  <a:lnTo>
                    <a:pt x="17697" y="68146"/>
                  </a:lnTo>
                  <a:lnTo>
                    <a:pt x="33240" y="56413"/>
                  </a:lnTo>
                  <a:lnTo>
                    <a:pt x="53016" y="48469"/>
                  </a:lnTo>
                  <a:lnTo>
                    <a:pt x="89289" y="45167"/>
                  </a:lnTo>
                  <a:lnTo>
                    <a:pt x="134115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32373" y="3749236"/>
              <a:ext cx="47800" cy="49797"/>
            </a:xfrm>
            <a:custGeom>
              <a:avLst/>
              <a:gdLst/>
              <a:ahLst/>
              <a:cxnLst/>
              <a:rect l="0" t="0" r="0" b="0"/>
              <a:pathLst>
                <a:path w="47800" h="49797">
                  <a:moveTo>
                    <a:pt x="414" y="19966"/>
                  </a:moveTo>
                  <a:lnTo>
                    <a:pt x="11593" y="31144"/>
                  </a:lnTo>
                  <a:lnTo>
                    <a:pt x="18395" y="33267"/>
                  </a:lnTo>
                  <a:lnTo>
                    <a:pt x="35312" y="32507"/>
                  </a:lnTo>
                  <a:lnTo>
                    <a:pt x="41227" y="27157"/>
                  </a:lnTo>
                  <a:lnTo>
                    <a:pt x="47799" y="8734"/>
                  </a:lnTo>
                  <a:lnTo>
                    <a:pt x="44872" y="3119"/>
                  </a:lnTo>
                  <a:lnTo>
                    <a:pt x="38241" y="546"/>
                  </a:lnTo>
                  <a:lnTo>
                    <a:pt x="29142" y="0"/>
                  </a:lnTo>
                  <a:lnTo>
                    <a:pt x="12792" y="5633"/>
                  </a:lnTo>
                  <a:lnTo>
                    <a:pt x="5157" y="10410"/>
                  </a:lnTo>
                  <a:lnTo>
                    <a:pt x="1236" y="17105"/>
                  </a:lnTo>
                  <a:lnTo>
                    <a:pt x="0" y="33902"/>
                  </a:lnTo>
                  <a:lnTo>
                    <a:pt x="3647" y="38616"/>
                  </a:lnTo>
                  <a:lnTo>
                    <a:pt x="9589" y="40588"/>
                  </a:lnTo>
                  <a:lnTo>
                    <a:pt x="17059" y="40733"/>
                  </a:lnTo>
                  <a:lnTo>
                    <a:pt x="23209" y="37320"/>
                  </a:lnTo>
                  <a:lnTo>
                    <a:pt x="33162" y="24169"/>
                  </a:lnTo>
                  <a:lnTo>
                    <a:pt x="32775" y="18089"/>
                  </a:lnTo>
                  <a:lnTo>
                    <a:pt x="29007" y="12865"/>
                  </a:lnTo>
                  <a:lnTo>
                    <a:pt x="22985" y="8213"/>
                  </a:lnTo>
                  <a:lnTo>
                    <a:pt x="18971" y="9791"/>
                  </a:lnTo>
                  <a:lnTo>
                    <a:pt x="16295" y="15522"/>
                  </a:lnTo>
                  <a:lnTo>
                    <a:pt x="14511" y="24022"/>
                  </a:lnTo>
                  <a:lnTo>
                    <a:pt x="15661" y="32029"/>
                  </a:lnTo>
                  <a:lnTo>
                    <a:pt x="23178" y="47164"/>
                  </a:lnTo>
                  <a:lnTo>
                    <a:pt x="28458" y="49796"/>
                  </a:lnTo>
                  <a:lnTo>
                    <a:pt x="34318" y="49211"/>
                  </a:lnTo>
                  <a:lnTo>
                    <a:pt x="40565" y="46482"/>
                  </a:lnTo>
                  <a:lnTo>
                    <a:pt x="43559" y="41153"/>
                  </a:lnTo>
                  <a:lnTo>
                    <a:pt x="43767" y="25873"/>
                  </a:lnTo>
                  <a:lnTo>
                    <a:pt x="41014" y="20394"/>
                  </a:lnTo>
                  <a:lnTo>
                    <a:pt x="36839" y="16742"/>
                  </a:lnTo>
                  <a:lnTo>
                    <a:pt x="21471" y="94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6022525" y="3354599"/>
            <a:ext cx="322959" cy="458828"/>
          </a:xfrm>
          <a:custGeom>
            <a:avLst/>
            <a:gdLst/>
            <a:ahLst/>
            <a:cxnLst/>
            <a:rect l="0" t="0" r="0" b="0"/>
            <a:pathLst>
              <a:path w="322959" h="458828">
                <a:moveTo>
                  <a:pt x="84003" y="67162"/>
                </a:moveTo>
                <a:lnTo>
                  <a:pt x="54695" y="102060"/>
                </a:lnTo>
                <a:lnTo>
                  <a:pt x="17445" y="165405"/>
                </a:lnTo>
                <a:lnTo>
                  <a:pt x="5530" y="195707"/>
                </a:lnTo>
                <a:lnTo>
                  <a:pt x="912" y="247275"/>
                </a:lnTo>
                <a:lnTo>
                  <a:pt x="0" y="302522"/>
                </a:lnTo>
                <a:lnTo>
                  <a:pt x="8225" y="365730"/>
                </a:lnTo>
                <a:lnTo>
                  <a:pt x="24234" y="421370"/>
                </a:lnTo>
                <a:lnTo>
                  <a:pt x="30119" y="433152"/>
                </a:lnTo>
                <a:lnTo>
                  <a:pt x="46017" y="449363"/>
                </a:lnTo>
                <a:lnTo>
                  <a:pt x="55170" y="455324"/>
                </a:lnTo>
                <a:lnTo>
                  <a:pt x="74698" y="458827"/>
                </a:lnTo>
                <a:lnTo>
                  <a:pt x="115830" y="451544"/>
                </a:lnTo>
                <a:lnTo>
                  <a:pt x="169716" y="417350"/>
                </a:lnTo>
                <a:lnTo>
                  <a:pt x="231186" y="361930"/>
                </a:lnTo>
                <a:lnTo>
                  <a:pt x="280523" y="307236"/>
                </a:lnTo>
                <a:lnTo>
                  <a:pt x="307994" y="245964"/>
                </a:lnTo>
                <a:lnTo>
                  <a:pt x="322958" y="190361"/>
                </a:lnTo>
                <a:lnTo>
                  <a:pt x="322090" y="153579"/>
                </a:lnTo>
                <a:lnTo>
                  <a:pt x="308076" y="99036"/>
                </a:lnTo>
                <a:lnTo>
                  <a:pt x="296754" y="68418"/>
                </a:lnTo>
                <a:lnTo>
                  <a:pt x="277932" y="44008"/>
                </a:lnTo>
                <a:lnTo>
                  <a:pt x="250648" y="23127"/>
                </a:lnTo>
                <a:lnTo>
                  <a:pt x="199578" y="1153"/>
                </a:lnTo>
                <a:lnTo>
                  <a:pt x="178654" y="0"/>
                </a:lnTo>
                <a:lnTo>
                  <a:pt x="157656" y="4557"/>
                </a:lnTo>
                <a:lnTo>
                  <a:pt x="136625" y="14382"/>
                </a:lnTo>
                <a:lnTo>
                  <a:pt x="73475" y="67162"/>
                </a:lnTo>
              </a:path>
            </a:pathLst>
          </a:custGeom>
          <a:ln w="38100" cap="flat" cmpd="sng" algn="ctr">
            <a:solidFill>
              <a:srgbClr val="39B9B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294797" y="189512"/>
            <a:ext cx="6824172" cy="789639"/>
            <a:chOff x="294797" y="189512"/>
            <a:chExt cx="6824172" cy="789639"/>
          </a:xfrm>
        </p:grpSpPr>
        <p:sp>
          <p:nvSpPr>
            <p:cNvPr id="2" name="Freeform 1"/>
            <p:cNvSpPr/>
            <p:nvPr/>
          </p:nvSpPr>
          <p:spPr>
            <a:xfrm>
              <a:off x="294797" y="200041"/>
              <a:ext cx="30085" cy="610654"/>
            </a:xfrm>
            <a:custGeom>
              <a:avLst/>
              <a:gdLst/>
              <a:ahLst/>
              <a:cxnLst/>
              <a:rect l="0" t="0" r="0" b="0"/>
              <a:pathLst>
                <a:path w="30085" h="610654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5" y="163205"/>
                  </a:lnTo>
                  <a:lnTo>
                    <a:pt x="10240" y="226387"/>
                  </a:lnTo>
                  <a:lnTo>
                    <a:pt x="10472" y="283928"/>
                  </a:lnTo>
                  <a:lnTo>
                    <a:pt x="17757" y="347179"/>
                  </a:lnTo>
                  <a:lnTo>
                    <a:pt x="20406" y="400724"/>
                  </a:lnTo>
                  <a:lnTo>
                    <a:pt x="26518" y="450772"/>
                  </a:lnTo>
                  <a:lnTo>
                    <a:pt x="30084" y="500500"/>
                  </a:lnTo>
                  <a:lnTo>
                    <a:pt x="22884" y="562205"/>
                  </a:lnTo>
                  <a:lnTo>
                    <a:pt x="10529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8010" y="231626"/>
              <a:ext cx="10522" cy="547483"/>
            </a:xfrm>
            <a:custGeom>
              <a:avLst/>
              <a:gdLst/>
              <a:ahLst/>
              <a:cxnLst/>
              <a:rect l="0" t="0" r="0" b="0"/>
              <a:pathLst>
                <a:path w="10522" h="547483">
                  <a:moveTo>
                    <a:pt x="0" y="0"/>
                  </a:moveTo>
                  <a:lnTo>
                    <a:pt x="0" y="50433"/>
                  </a:lnTo>
                  <a:lnTo>
                    <a:pt x="0" y="105411"/>
                  </a:lnTo>
                  <a:lnTo>
                    <a:pt x="1170" y="155885"/>
                  </a:lnTo>
                  <a:lnTo>
                    <a:pt x="7236" y="217634"/>
                  </a:lnTo>
                  <a:lnTo>
                    <a:pt x="9553" y="267126"/>
                  </a:lnTo>
                  <a:lnTo>
                    <a:pt x="10239" y="314935"/>
                  </a:lnTo>
                  <a:lnTo>
                    <a:pt x="10443" y="375894"/>
                  </a:lnTo>
                  <a:lnTo>
                    <a:pt x="10503" y="426321"/>
                  </a:lnTo>
                  <a:lnTo>
                    <a:pt x="10521" y="476618"/>
                  </a:lnTo>
                  <a:lnTo>
                    <a:pt x="7407" y="52676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9554" y="51589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78407" y="3119"/>
                  </a:lnTo>
                  <a:lnTo>
                    <a:pt x="117860" y="16788"/>
                  </a:lnTo>
                  <a:lnTo>
                    <a:pt x="54530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69885" y="505367"/>
              <a:ext cx="222240" cy="228878"/>
            </a:xfrm>
            <a:custGeom>
              <a:avLst/>
              <a:gdLst/>
              <a:ahLst/>
              <a:cxnLst/>
              <a:rect l="0" t="0" r="0" b="0"/>
              <a:pathLst>
                <a:path w="222240" h="228878">
                  <a:moveTo>
                    <a:pt x="109223" y="0"/>
                  </a:moveTo>
                  <a:lnTo>
                    <a:pt x="66532" y="3120"/>
                  </a:lnTo>
                  <a:lnTo>
                    <a:pt x="56196" y="5590"/>
                  </a:lnTo>
                  <a:lnTo>
                    <a:pt x="38472" y="20812"/>
                  </a:lnTo>
                  <a:lnTo>
                    <a:pt x="13620" y="63123"/>
                  </a:lnTo>
                  <a:lnTo>
                    <a:pt x="1218" y="94743"/>
                  </a:lnTo>
                  <a:lnTo>
                    <a:pt x="0" y="115808"/>
                  </a:lnTo>
                  <a:lnTo>
                    <a:pt x="8750" y="157927"/>
                  </a:lnTo>
                  <a:lnTo>
                    <a:pt x="23951" y="183924"/>
                  </a:lnTo>
                  <a:lnTo>
                    <a:pt x="43273" y="206445"/>
                  </a:lnTo>
                  <a:lnTo>
                    <a:pt x="69406" y="222346"/>
                  </a:lnTo>
                  <a:lnTo>
                    <a:pt x="104964" y="228877"/>
                  </a:lnTo>
                  <a:lnTo>
                    <a:pt x="145136" y="225223"/>
                  </a:lnTo>
                  <a:lnTo>
                    <a:pt x="166519" y="216693"/>
                  </a:lnTo>
                  <a:lnTo>
                    <a:pt x="183821" y="203933"/>
                  </a:lnTo>
                  <a:lnTo>
                    <a:pt x="205546" y="177018"/>
                  </a:lnTo>
                  <a:lnTo>
                    <a:pt x="215594" y="157054"/>
                  </a:lnTo>
                  <a:lnTo>
                    <a:pt x="222239" y="114905"/>
                  </a:lnTo>
                  <a:lnTo>
                    <a:pt x="218619" y="76550"/>
                  </a:lnTo>
                  <a:lnTo>
                    <a:pt x="204548" y="42959"/>
                  </a:lnTo>
                  <a:lnTo>
                    <a:pt x="185561" y="16368"/>
                  </a:lnTo>
                  <a:lnTo>
                    <a:pt x="162648" y="7275"/>
                  </a:lnTo>
                  <a:lnTo>
                    <a:pt x="137647" y="4403"/>
                  </a:lnTo>
                  <a:lnTo>
                    <a:pt x="10922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9678" y="505367"/>
              <a:ext cx="324937" cy="244788"/>
            </a:xfrm>
            <a:custGeom>
              <a:avLst/>
              <a:gdLst/>
              <a:ahLst/>
              <a:cxnLst/>
              <a:rect l="0" t="0" r="0" b="0"/>
              <a:pathLst>
                <a:path w="324937" h="244788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21331" y="165433"/>
                  </a:lnTo>
                  <a:lnTo>
                    <a:pt x="39811" y="219531"/>
                  </a:lnTo>
                  <a:lnTo>
                    <a:pt x="51229" y="236390"/>
                  </a:lnTo>
                  <a:lnTo>
                    <a:pt x="58719" y="240651"/>
                  </a:lnTo>
                  <a:lnTo>
                    <a:pt x="76401" y="242267"/>
                  </a:lnTo>
                  <a:lnTo>
                    <a:pt x="92838" y="235966"/>
                  </a:lnTo>
                  <a:lnTo>
                    <a:pt x="100496" y="231010"/>
                  </a:lnTo>
                  <a:lnTo>
                    <a:pt x="112126" y="209906"/>
                  </a:lnTo>
                  <a:lnTo>
                    <a:pt x="122130" y="165140"/>
                  </a:lnTo>
                  <a:lnTo>
                    <a:pt x="123534" y="148698"/>
                  </a:lnTo>
                  <a:lnTo>
                    <a:pt x="126810" y="141246"/>
                  </a:lnTo>
                  <a:lnTo>
                    <a:pt x="131333" y="139788"/>
                  </a:lnTo>
                  <a:lnTo>
                    <a:pt x="136689" y="142325"/>
                  </a:lnTo>
                  <a:lnTo>
                    <a:pt x="145759" y="157622"/>
                  </a:lnTo>
                  <a:lnTo>
                    <a:pt x="160561" y="186303"/>
                  </a:lnTo>
                  <a:lnTo>
                    <a:pt x="194539" y="230251"/>
                  </a:lnTo>
                  <a:lnTo>
                    <a:pt x="212804" y="241934"/>
                  </a:lnTo>
                  <a:lnTo>
                    <a:pt x="235740" y="244787"/>
                  </a:lnTo>
                  <a:lnTo>
                    <a:pt x="260361" y="240986"/>
                  </a:lnTo>
                  <a:lnTo>
                    <a:pt x="283002" y="231497"/>
                  </a:lnTo>
                  <a:lnTo>
                    <a:pt x="309891" y="207412"/>
                  </a:lnTo>
                  <a:lnTo>
                    <a:pt x="319054" y="184990"/>
                  </a:lnTo>
                  <a:lnTo>
                    <a:pt x="324936" y="126879"/>
                  </a:lnTo>
                  <a:lnTo>
                    <a:pt x="320366" y="81918"/>
                  </a:lnTo>
                  <a:lnTo>
                    <a:pt x="311621" y="59415"/>
                  </a:lnTo>
                  <a:lnTo>
                    <a:pt x="299783" y="36712"/>
                  </a:lnTo>
                  <a:lnTo>
                    <a:pt x="29479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33434" y="555676"/>
              <a:ext cx="251168" cy="202376"/>
            </a:xfrm>
            <a:custGeom>
              <a:avLst/>
              <a:gdLst/>
              <a:ahLst/>
              <a:cxnLst/>
              <a:rect l="0" t="0" r="0" b="0"/>
              <a:pathLst>
                <a:path w="251168" h="202376">
                  <a:moveTo>
                    <a:pt x="9011" y="33919"/>
                  </a:moveTo>
                  <a:lnTo>
                    <a:pt x="3422" y="50687"/>
                  </a:lnTo>
                  <a:lnTo>
                    <a:pt x="6694" y="104605"/>
                  </a:lnTo>
                  <a:lnTo>
                    <a:pt x="9494" y="153259"/>
                  </a:lnTo>
                  <a:lnTo>
                    <a:pt x="14873" y="189642"/>
                  </a:lnTo>
                  <a:lnTo>
                    <a:pt x="14089" y="190377"/>
                  </a:lnTo>
                  <a:lnTo>
                    <a:pt x="7396" y="171524"/>
                  </a:lnTo>
                  <a:lnTo>
                    <a:pt x="243" y="123232"/>
                  </a:lnTo>
                  <a:lnTo>
                    <a:pt x="0" y="69802"/>
                  </a:lnTo>
                  <a:lnTo>
                    <a:pt x="13183" y="13428"/>
                  </a:lnTo>
                  <a:lnTo>
                    <a:pt x="18811" y="7390"/>
                  </a:lnTo>
                  <a:lnTo>
                    <a:pt x="26073" y="4535"/>
                  </a:lnTo>
                  <a:lnTo>
                    <a:pt x="34424" y="3801"/>
                  </a:lnTo>
                  <a:lnTo>
                    <a:pt x="49941" y="9225"/>
                  </a:lnTo>
                  <a:lnTo>
                    <a:pt x="57355" y="13947"/>
                  </a:lnTo>
                  <a:lnTo>
                    <a:pt x="68712" y="28552"/>
                  </a:lnTo>
                  <a:lnTo>
                    <a:pt x="101268" y="87015"/>
                  </a:lnTo>
                  <a:lnTo>
                    <a:pt x="105611" y="97392"/>
                  </a:lnTo>
                  <a:lnTo>
                    <a:pt x="109676" y="99631"/>
                  </a:lnTo>
                  <a:lnTo>
                    <a:pt x="113556" y="96445"/>
                  </a:lnTo>
                  <a:lnTo>
                    <a:pt x="135288" y="35134"/>
                  </a:lnTo>
                  <a:lnTo>
                    <a:pt x="138819" y="24200"/>
                  </a:lnTo>
                  <a:lnTo>
                    <a:pt x="152101" y="8933"/>
                  </a:lnTo>
                  <a:lnTo>
                    <a:pt x="160557" y="3224"/>
                  </a:lnTo>
                  <a:lnTo>
                    <a:pt x="179310" y="0"/>
                  </a:lnTo>
                  <a:lnTo>
                    <a:pt x="189224" y="778"/>
                  </a:lnTo>
                  <a:lnTo>
                    <a:pt x="206479" y="11001"/>
                  </a:lnTo>
                  <a:lnTo>
                    <a:pt x="220777" y="28413"/>
                  </a:lnTo>
                  <a:lnTo>
                    <a:pt x="243381" y="85606"/>
                  </a:lnTo>
                  <a:lnTo>
                    <a:pt x="248860" y="123453"/>
                  </a:lnTo>
                  <a:lnTo>
                    <a:pt x="245649" y="177511"/>
                  </a:lnTo>
                  <a:lnTo>
                    <a:pt x="251167" y="202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70938" y="556564"/>
              <a:ext cx="218990" cy="212466"/>
            </a:xfrm>
            <a:custGeom>
              <a:avLst/>
              <a:gdLst/>
              <a:ahLst/>
              <a:cxnLst/>
              <a:rect l="0" t="0" r="0" b="0"/>
              <a:pathLst>
                <a:path w="218990" h="212466">
                  <a:moveTo>
                    <a:pt x="134761" y="106731"/>
                  </a:moveTo>
                  <a:lnTo>
                    <a:pt x="129172" y="48114"/>
                  </a:lnTo>
                  <a:lnTo>
                    <a:pt x="120189" y="27646"/>
                  </a:lnTo>
                  <a:lnTo>
                    <a:pt x="114518" y="18913"/>
                  </a:lnTo>
                  <a:lnTo>
                    <a:pt x="98858" y="6089"/>
                  </a:lnTo>
                  <a:lnTo>
                    <a:pt x="89769" y="1032"/>
                  </a:lnTo>
                  <a:lnTo>
                    <a:pt x="80200" y="0"/>
                  </a:lnTo>
                  <a:lnTo>
                    <a:pt x="60209" y="5093"/>
                  </a:lnTo>
                  <a:lnTo>
                    <a:pt x="45865" y="18275"/>
                  </a:lnTo>
                  <a:lnTo>
                    <a:pt x="19462" y="75698"/>
                  </a:lnTo>
                  <a:lnTo>
                    <a:pt x="2638" y="129031"/>
                  </a:lnTo>
                  <a:lnTo>
                    <a:pt x="0" y="154466"/>
                  </a:lnTo>
                  <a:lnTo>
                    <a:pt x="5067" y="178249"/>
                  </a:lnTo>
                  <a:lnTo>
                    <a:pt x="9694" y="189505"/>
                  </a:lnTo>
                  <a:lnTo>
                    <a:pt x="24194" y="205131"/>
                  </a:lnTo>
                  <a:lnTo>
                    <a:pt x="32974" y="210935"/>
                  </a:lnTo>
                  <a:lnTo>
                    <a:pt x="42336" y="212465"/>
                  </a:lnTo>
                  <a:lnTo>
                    <a:pt x="62098" y="207926"/>
                  </a:lnTo>
                  <a:lnTo>
                    <a:pt x="92954" y="192217"/>
                  </a:lnTo>
                  <a:lnTo>
                    <a:pt x="118734" y="167155"/>
                  </a:lnTo>
                  <a:lnTo>
                    <a:pt x="127638" y="141385"/>
                  </a:lnTo>
                  <a:lnTo>
                    <a:pt x="133354" y="82771"/>
                  </a:lnTo>
                  <a:lnTo>
                    <a:pt x="134993" y="79059"/>
                  </a:lnTo>
                  <a:lnTo>
                    <a:pt x="137255" y="82434"/>
                  </a:lnTo>
                  <a:lnTo>
                    <a:pt x="153807" y="135983"/>
                  </a:lnTo>
                  <a:lnTo>
                    <a:pt x="165063" y="158336"/>
                  </a:lnTo>
                  <a:lnTo>
                    <a:pt x="180984" y="173730"/>
                  </a:lnTo>
                  <a:lnTo>
                    <a:pt x="218989" y="201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32652" y="549266"/>
              <a:ext cx="125732" cy="229843"/>
            </a:xfrm>
            <a:custGeom>
              <a:avLst/>
              <a:gdLst/>
              <a:ahLst/>
              <a:cxnLst/>
              <a:rect l="0" t="0" r="0" b="0"/>
              <a:pathLst>
                <a:path w="125732" h="229843">
                  <a:moveTo>
                    <a:pt x="9918" y="92972"/>
                  </a:moveTo>
                  <a:lnTo>
                    <a:pt x="4329" y="109739"/>
                  </a:lnTo>
                  <a:lnTo>
                    <a:pt x="7601" y="162488"/>
                  </a:lnTo>
                  <a:lnTo>
                    <a:pt x="8061" y="196887"/>
                  </a:lnTo>
                  <a:lnTo>
                    <a:pt x="6340" y="197344"/>
                  </a:lnTo>
                  <a:lnTo>
                    <a:pt x="4023" y="194139"/>
                  </a:lnTo>
                  <a:lnTo>
                    <a:pt x="0" y="134428"/>
                  </a:lnTo>
                  <a:lnTo>
                    <a:pt x="5099" y="84393"/>
                  </a:lnTo>
                  <a:lnTo>
                    <a:pt x="20736" y="21724"/>
                  </a:lnTo>
                  <a:lnTo>
                    <a:pt x="24149" y="10379"/>
                  </a:lnTo>
                  <a:lnTo>
                    <a:pt x="31103" y="3985"/>
                  </a:lnTo>
                  <a:lnTo>
                    <a:pt x="40419" y="892"/>
                  </a:lnTo>
                  <a:lnTo>
                    <a:pt x="51309" y="0"/>
                  </a:lnTo>
                  <a:lnTo>
                    <a:pt x="59739" y="2914"/>
                  </a:lnTo>
                  <a:lnTo>
                    <a:pt x="72225" y="15512"/>
                  </a:lnTo>
                  <a:lnTo>
                    <a:pt x="97008" y="53365"/>
                  </a:lnTo>
                  <a:lnTo>
                    <a:pt x="109292" y="91245"/>
                  </a:lnTo>
                  <a:lnTo>
                    <a:pt x="117155" y="145966"/>
                  </a:lnTo>
                  <a:lnTo>
                    <a:pt x="120750" y="173847"/>
                  </a:lnTo>
                  <a:lnTo>
                    <a:pt x="118536" y="211171"/>
                  </a:lnTo>
                  <a:lnTo>
                    <a:pt x="119765" y="217395"/>
                  </a:lnTo>
                  <a:lnTo>
                    <a:pt x="125731" y="229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42611" y="589595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9128" y="52705"/>
                  </a:lnTo>
                  <a:lnTo>
                    <a:pt x="50533" y="104030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9969" y="568538"/>
              <a:ext cx="231627" cy="410613"/>
            </a:xfrm>
            <a:custGeom>
              <a:avLst/>
              <a:gdLst/>
              <a:ahLst/>
              <a:cxnLst/>
              <a:rect l="0" t="0" r="0" b="0"/>
              <a:pathLst>
                <a:path w="231627" h="410613">
                  <a:moveTo>
                    <a:pt x="231626" y="0"/>
                  </a:moveTo>
                  <a:lnTo>
                    <a:pt x="220448" y="11179"/>
                  </a:lnTo>
                  <a:lnTo>
                    <a:pt x="197298" y="65568"/>
                  </a:lnTo>
                  <a:lnTo>
                    <a:pt x="170651" y="126441"/>
                  </a:lnTo>
                  <a:lnTo>
                    <a:pt x="136423" y="187909"/>
                  </a:lnTo>
                  <a:lnTo>
                    <a:pt x="104286" y="246952"/>
                  </a:lnTo>
                  <a:lnTo>
                    <a:pt x="74195" y="308007"/>
                  </a:lnTo>
                  <a:lnTo>
                    <a:pt x="45721" y="364868"/>
                  </a:lnTo>
                  <a:lnTo>
                    <a:pt x="18736" y="39915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74321" y="189512"/>
              <a:ext cx="9066" cy="558012"/>
            </a:xfrm>
            <a:custGeom>
              <a:avLst/>
              <a:gdLst/>
              <a:ahLst/>
              <a:cxnLst/>
              <a:rect l="0" t="0" r="0" b="0"/>
              <a:pathLst>
                <a:path w="9066" h="558012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0" y="172906"/>
                  </a:lnTo>
                  <a:lnTo>
                    <a:pt x="0" y="219567"/>
                  </a:lnTo>
                  <a:lnTo>
                    <a:pt x="0" y="267601"/>
                  </a:lnTo>
                  <a:lnTo>
                    <a:pt x="0" y="323915"/>
                  </a:lnTo>
                  <a:lnTo>
                    <a:pt x="0" y="381414"/>
                  </a:lnTo>
                  <a:lnTo>
                    <a:pt x="5589" y="431727"/>
                  </a:lnTo>
                  <a:lnTo>
                    <a:pt x="9065" y="481859"/>
                  </a:lnTo>
                  <a:lnTo>
                    <a:pt x="2002" y="539534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05865" y="368497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75801" y="19128"/>
                  </a:lnTo>
                  <a:lnTo>
                    <a:pt x="225795" y="40000"/>
                  </a:lnTo>
                  <a:lnTo>
                    <a:pt x="165874" y="50145"/>
                  </a:lnTo>
                  <a:lnTo>
                    <a:pt x="103212" y="60647"/>
                  </a:lnTo>
                  <a:lnTo>
                    <a:pt x="48723" y="6267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51146" y="425614"/>
              <a:ext cx="181449" cy="261791"/>
            </a:xfrm>
            <a:custGeom>
              <a:avLst/>
              <a:gdLst/>
              <a:ahLst/>
              <a:cxnLst/>
              <a:rect l="0" t="0" r="0" b="0"/>
              <a:pathLst>
                <a:path w="181449" h="261791">
                  <a:moveTo>
                    <a:pt x="7403" y="90282"/>
                  </a:moveTo>
                  <a:lnTo>
                    <a:pt x="66020" y="90282"/>
                  </a:lnTo>
                  <a:lnTo>
                    <a:pt x="119024" y="89112"/>
                  </a:lnTo>
                  <a:lnTo>
                    <a:pt x="152390" y="80707"/>
                  </a:lnTo>
                  <a:lnTo>
                    <a:pt x="169717" y="70038"/>
                  </a:lnTo>
                  <a:lnTo>
                    <a:pt x="175274" y="61578"/>
                  </a:lnTo>
                  <a:lnTo>
                    <a:pt x="181448" y="39700"/>
                  </a:lnTo>
                  <a:lnTo>
                    <a:pt x="179585" y="29655"/>
                  </a:lnTo>
                  <a:lnTo>
                    <a:pt x="168156" y="12254"/>
                  </a:lnTo>
                  <a:lnTo>
                    <a:pt x="145139" y="2960"/>
                  </a:lnTo>
                  <a:lnTo>
                    <a:pt x="116582" y="0"/>
                  </a:lnTo>
                  <a:lnTo>
                    <a:pt x="63241" y="7631"/>
                  </a:lnTo>
                  <a:lnTo>
                    <a:pt x="41578" y="14944"/>
                  </a:lnTo>
                  <a:lnTo>
                    <a:pt x="24152" y="25993"/>
                  </a:lnTo>
                  <a:lnTo>
                    <a:pt x="11727" y="44941"/>
                  </a:lnTo>
                  <a:lnTo>
                    <a:pt x="3475" y="68961"/>
                  </a:lnTo>
                  <a:lnTo>
                    <a:pt x="0" y="109961"/>
                  </a:lnTo>
                  <a:lnTo>
                    <a:pt x="7029" y="156294"/>
                  </a:lnTo>
                  <a:lnTo>
                    <a:pt x="36354" y="215612"/>
                  </a:lnTo>
                  <a:lnTo>
                    <a:pt x="62384" y="242320"/>
                  </a:lnTo>
                  <a:lnTo>
                    <a:pt x="92324" y="259463"/>
                  </a:lnTo>
                  <a:lnTo>
                    <a:pt x="116115" y="261790"/>
                  </a:lnTo>
                  <a:lnTo>
                    <a:pt x="165330" y="2587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69119" y="504136"/>
              <a:ext cx="189514" cy="232859"/>
            </a:xfrm>
            <a:custGeom>
              <a:avLst/>
              <a:gdLst/>
              <a:ahLst/>
              <a:cxnLst/>
              <a:rect l="0" t="0" r="0" b="0"/>
              <a:pathLst>
                <a:path w="189514" h="232859">
                  <a:moveTo>
                    <a:pt x="0" y="43345"/>
                  </a:moveTo>
                  <a:lnTo>
                    <a:pt x="23719" y="101962"/>
                  </a:lnTo>
                  <a:lnTo>
                    <a:pt x="38437" y="164542"/>
                  </a:lnTo>
                  <a:lnTo>
                    <a:pt x="46744" y="205337"/>
                  </a:lnTo>
                  <a:lnTo>
                    <a:pt x="46370" y="205152"/>
                  </a:lnTo>
                  <a:lnTo>
                    <a:pt x="33298" y="142036"/>
                  </a:lnTo>
                  <a:lnTo>
                    <a:pt x="33093" y="81124"/>
                  </a:lnTo>
                  <a:lnTo>
                    <a:pt x="41261" y="39461"/>
                  </a:lnTo>
                  <a:lnTo>
                    <a:pt x="51873" y="19782"/>
                  </a:lnTo>
                  <a:lnTo>
                    <a:pt x="70628" y="6357"/>
                  </a:lnTo>
                  <a:lnTo>
                    <a:pt x="82180" y="1139"/>
                  </a:lnTo>
                  <a:lnTo>
                    <a:pt x="92222" y="0"/>
                  </a:lnTo>
                  <a:lnTo>
                    <a:pt x="109617" y="4973"/>
                  </a:lnTo>
                  <a:lnTo>
                    <a:pt x="147045" y="33772"/>
                  </a:lnTo>
                  <a:lnTo>
                    <a:pt x="154182" y="40473"/>
                  </a:lnTo>
                  <a:lnTo>
                    <a:pt x="169815" y="72260"/>
                  </a:lnTo>
                  <a:lnTo>
                    <a:pt x="184409" y="124923"/>
                  </a:lnTo>
                  <a:lnTo>
                    <a:pt x="188504" y="180385"/>
                  </a:lnTo>
                  <a:lnTo>
                    <a:pt x="189513" y="232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89128" y="457115"/>
              <a:ext cx="235786" cy="298626"/>
            </a:xfrm>
            <a:custGeom>
              <a:avLst/>
              <a:gdLst/>
              <a:ahLst/>
              <a:cxnLst/>
              <a:rect l="0" t="0" r="0" b="0"/>
              <a:pathLst>
                <a:path w="235786" h="298626">
                  <a:moveTo>
                    <a:pt x="137960" y="27195"/>
                  </a:moveTo>
                  <a:lnTo>
                    <a:pt x="132370" y="10428"/>
                  </a:lnTo>
                  <a:lnTo>
                    <a:pt x="126044" y="5488"/>
                  </a:lnTo>
                  <a:lnTo>
                    <a:pt x="106537" y="0"/>
                  </a:lnTo>
                  <a:lnTo>
                    <a:pt x="74837" y="2500"/>
                  </a:lnTo>
                  <a:lnTo>
                    <a:pt x="56873" y="10760"/>
                  </a:lnTo>
                  <a:lnTo>
                    <a:pt x="48806" y="16239"/>
                  </a:lnTo>
                  <a:lnTo>
                    <a:pt x="4782" y="79261"/>
                  </a:lnTo>
                  <a:lnTo>
                    <a:pt x="0" y="100639"/>
                  </a:lnTo>
                  <a:lnTo>
                    <a:pt x="363" y="111252"/>
                  </a:lnTo>
                  <a:lnTo>
                    <a:pt x="7005" y="129285"/>
                  </a:lnTo>
                  <a:lnTo>
                    <a:pt x="12052" y="137369"/>
                  </a:lnTo>
                  <a:lnTo>
                    <a:pt x="20096" y="142758"/>
                  </a:lnTo>
                  <a:lnTo>
                    <a:pt x="41512" y="148747"/>
                  </a:lnTo>
                  <a:lnTo>
                    <a:pt x="93388" y="145355"/>
                  </a:lnTo>
                  <a:lnTo>
                    <a:pt x="145576" y="146592"/>
                  </a:lnTo>
                  <a:lnTo>
                    <a:pt x="179210" y="157719"/>
                  </a:lnTo>
                  <a:lnTo>
                    <a:pt x="216428" y="182439"/>
                  </a:lnTo>
                  <a:lnTo>
                    <a:pt x="233479" y="208504"/>
                  </a:lnTo>
                  <a:lnTo>
                    <a:pt x="235785" y="228270"/>
                  </a:lnTo>
                  <a:lnTo>
                    <a:pt x="234762" y="238454"/>
                  </a:lnTo>
                  <a:lnTo>
                    <a:pt x="224266" y="256009"/>
                  </a:lnTo>
                  <a:lnTo>
                    <a:pt x="207903" y="270440"/>
                  </a:lnTo>
                  <a:lnTo>
                    <a:pt x="158522" y="293136"/>
                  </a:lnTo>
                  <a:lnTo>
                    <a:pt x="121695" y="298625"/>
                  </a:lnTo>
                  <a:lnTo>
                    <a:pt x="97976" y="293670"/>
                  </a:lnTo>
                  <a:lnTo>
                    <a:pt x="64260" y="279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49831" y="449390"/>
              <a:ext cx="282667" cy="280031"/>
            </a:xfrm>
            <a:custGeom>
              <a:avLst/>
              <a:gdLst/>
              <a:ahLst/>
              <a:cxnLst/>
              <a:rect l="0" t="0" r="0" b="0"/>
              <a:pathLst>
                <a:path w="282667" h="280031">
                  <a:moveTo>
                    <a:pt x="177381" y="55977"/>
                  </a:moveTo>
                  <a:lnTo>
                    <a:pt x="148073" y="17604"/>
                  </a:lnTo>
                  <a:lnTo>
                    <a:pt x="122294" y="1974"/>
                  </a:lnTo>
                  <a:lnTo>
                    <a:pt x="99476" y="0"/>
                  </a:lnTo>
                  <a:lnTo>
                    <a:pt x="52288" y="8265"/>
                  </a:lnTo>
                  <a:lnTo>
                    <a:pt x="43683" y="13641"/>
                  </a:lnTo>
                  <a:lnTo>
                    <a:pt x="31002" y="28972"/>
                  </a:lnTo>
                  <a:lnTo>
                    <a:pt x="9522" y="89090"/>
                  </a:lnTo>
                  <a:lnTo>
                    <a:pt x="594" y="144017"/>
                  </a:lnTo>
                  <a:lnTo>
                    <a:pt x="0" y="205992"/>
                  </a:lnTo>
                  <a:lnTo>
                    <a:pt x="8100" y="241976"/>
                  </a:lnTo>
                  <a:lnTo>
                    <a:pt x="18697" y="259916"/>
                  </a:lnTo>
                  <a:lnTo>
                    <a:pt x="34325" y="272569"/>
                  </a:lnTo>
                  <a:lnTo>
                    <a:pt x="43406" y="277581"/>
                  </a:lnTo>
                  <a:lnTo>
                    <a:pt x="62854" y="280030"/>
                  </a:lnTo>
                  <a:lnTo>
                    <a:pt x="72954" y="279045"/>
                  </a:lnTo>
                  <a:lnTo>
                    <a:pt x="90415" y="268592"/>
                  </a:lnTo>
                  <a:lnTo>
                    <a:pt x="104804" y="252248"/>
                  </a:lnTo>
                  <a:lnTo>
                    <a:pt x="138475" y="192517"/>
                  </a:lnTo>
                  <a:lnTo>
                    <a:pt x="159332" y="140162"/>
                  </a:lnTo>
                  <a:lnTo>
                    <a:pt x="164624" y="103018"/>
                  </a:lnTo>
                  <a:lnTo>
                    <a:pt x="166537" y="99036"/>
                  </a:lnTo>
                  <a:lnTo>
                    <a:pt x="168982" y="101061"/>
                  </a:lnTo>
                  <a:lnTo>
                    <a:pt x="188096" y="155038"/>
                  </a:lnTo>
                  <a:lnTo>
                    <a:pt x="196181" y="178383"/>
                  </a:lnTo>
                  <a:lnTo>
                    <a:pt x="227141" y="225533"/>
                  </a:lnTo>
                  <a:lnTo>
                    <a:pt x="236291" y="231015"/>
                  </a:lnTo>
                  <a:lnTo>
                    <a:pt x="282666" y="234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43025" y="410611"/>
              <a:ext cx="73701" cy="266355"/>
            </a:xfrm>
            <a:custGeom>
              <a:avLst/>
              <a:gdLst/>
              <a:ahLst/>
              <a:cxnLst/>
              <a:rect l="0" t="0" r="0" b="0"/>
              <a:pathLst>
                <a:path w="73701" h="266355">
                  <a:moveTo>
                    <a:pt x="0" y="94756"/>
                  </a:moveTo>
                  <a:lnTo>
                    <a:pt x="5589" y="153373"/>
                  </a:lnTo>
                  <a:lnTo>
                    <a:pt x="19128" y="206377"/>
                  </a:lnTo>
                  <a:lnTo>
                    <a:pt x="45854" y="266354"/>
                  </a:lnTo>
                  <a:lnTo>
                    <a:pt x="44556" y="261099"/>
                  </a:lnTo>
                  <a:lnTo>
                    <a:pt x="22650" y="207981"/>
                  </a:lnTo>
                  <a:lnTo>
                    <a:pt x="7334" y="153906"/>
                  </a:lnTo>
                  <a:lnTo>
                    <a:pt x="1449" y="98165"/>
                  </a:lnTo>
                  <a:lnTo>
                    <a:pt x="2769" y="57292"/>
                  </a:lnTo>
                  <a:lnTo>
                    <a:pt x="11369" y="33652"/>
                  </a:lnTo>
                  <a:lnTo>
                    <a:pt x="26110" y="17686"/>
                  </a:lnTo>
                  <a:lnTo>
                    <a:pt x="43190" y="786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32538" y="441954"/>
              <a:ext cx="147401" cy="234238"/>
            </a:xfrm>
            <a:custGeom>
              <a:avLst/>
              <a:gdLst/>
              <a:ahLst/>
              <a:cxnLst/>
              <a:rect l="0" t="0" r="0" b="0"/>
              <a:pathLst>
                <a:path w="147401" h="234238">
                  <a:moveTo>
                    <a:pt x="0" y="84470"/>
                  </a:moveTo>
                  <a:lnTo>
                    <a:pt x="43963" y="99125"/>
                  </a:lnTo>
                  <a:lnTo>
                    <a:pt x="63993" y="99562"/>
                  </a:lnTo>
                  <a:lnTo>
                    <a:pt x="84594" y="94687"/>
                  </a:lnTo>
                  <a:lnTo>
                    <a:pt x="105448" y="84722"/>
                  </a:lnTo>
                  <a:lnTo>
                    <a:pt x="120175" y="69374"/>
                  </a:lnTo>
                  <a:lnTo>
                    <a:pt x="125740" y="60368"/>
                  </a:lnTo>
                  <a:lnTo>
                    <a:pt x="128805" y="41003"/>
                  </a:lnTo>
                  <a:lnTo>
                    <a:pt x="127984" y="30926"/>
                  </a:lnTo>
                  <a:lnTo>
                    <a:pt x="120833" y="13490"/>
                  </a:lnTo>
                  <a:lnTo>
                    <a:pt x="115651" y="5564"/>
                  </a:lnTo>
                  <a:lnTo>
                    <a:pt x="108686" y="1451"/>
                  </a:lnTo>
                  <a:lnTo>
                    <a:pt x="91589" y="0"/>
                  </a:lnTo>
                  <a:lnTo>
                    <a:pt x="62233" y="11349"/>
                  </a:lnTo>
                  <a:lnTo>
                    <a:pt x="36897" y="35119"/>
                  </a:lnTo>
                  <a:lnTo>
                    <a:pt x="20162" y="64388"/>
                  </a:lnTo>
                  <a:lnTo>
                    <a:pt x="12432" y="114125"/>
                  </a:lnTo>
                  <a:lnTo>
                    <a:pt x="13433" y="153958"/>
                  </a:lnTo>
                  <a:lnTo>
                    <a:pt x="34322" y="210258"/>
                  </a:lnTo>
                  <a:lnTo>
                    <a:pt x="48010" y="225384"/>
                  </a:lnTo>
                  <a:lnTo>
                    <a:pt x="56574" y="231055"/>
                  </a:lnTo>
                  <a:lnTo>
                    <a:pt x="81686" y="234237"/>
                  </a:lnTo>
                  <a:lnTo>
                    <a:pt x="119350" y="232571"/>
                  </a:lnTo>
                  <a:lnTo>
                    <a:pt x="147400" y="231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90549" y="505367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4145"/>
                  </a:lnTo>
                  <a:lnTo>
                    <a:pt x="7236" y="115795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95834" y="507307"/>
              <a:ext cx="150519" cy="162379"/>
            </a:xfrm>
            <a:custGeom>
              <a:avLst/>
              <a:gdLst/>
              <a:ahLst/>
              <a:cxnLst/>
              <a:rect l="0" t="0" r="0" b="0"/>
              <a:pathLst>
                <a:path w="150519" h="162379">
                  <a:moveTo>
                    <a:pt x="0" y="40174"/>
                  </a:moveTo>
                  <a:lnTo>
                    <a:pt x="17958" y="94049"/>
                  </a:lnTo>
                  <a:lnTo>
                    <a:pt x="35149" y="156800"/>
                  </a:lnTo>
                  <a:lnTo>
                    <a:pt x="36300" y="162378"/>
                  </a:lnTo>
                  <a:lnTo>
                    <a:pt x="24918" y="121175"/>
                  </a:lnTo>
                  <a:lnTo>
                    <a:pt x="21820" y="70429"/>
                  </a:lnTo>
                  <a:lnTo>
                    <a:pt x="23735" y="45432"/>
                  </a:lnTo>
                  <a:lnTo>
                    <a:pt x="32386" y="26523"/>
                  </a:lnTo>
                  <a:lnTo>
                    <a:pt x="50410" y="2724"/>
                  </a:lnTo>
                  <a:lnTo>
                    <a:pt x="58173" y="0"/>
                  </a:lnTo>
                  <a:lnTo>
                    <a:pt x="76157" y="3212"/>
                  </a:lnTo>
                  <a:lnTo>
                    <a:pt x="106013" y="23763"/>
                  </a:lnTo>
                  <a:lnTo>
                    <a:pt x="137968" y="62149"/>
                  </a:lnTo>
                  <a:lnTo>
                    <a:pt x="148276" y="82696"/>
                  </a:lnTo>
                  <a:lnTo>
                    <a:pt x="150518" y="106646"/>
                  </a:lnTo>
                  <a:lnTo>
                    <a:pt x="147399" y="155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58963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86543" y="221098"/>
              <a:ext cx="295921" cy="491872"/>
            </a:xfrm>
            <a:custGeom>
              <a:avLst/>
              <a:gdLst/>
              <a:ahLst/>
              <a:cxnLst/>
              <a:rect l="0" t="0" r="0" b="0"/>
              <a:pathLst>
                <a:path w="295921" h="491872">
                  <a:moveTo>
                    <a:pt x="193643" y="0"/>
                  </a:moveTo>
                  <a:lnTo>
                    <a:pt x="175663" y="15641"/>
                  </a:lnTo>
                  <a:lnTo>
                    <a:pt x="158746" y="23719"/>
                  </a:lnTo>
                  <a:lnTo>
                    <a:pt x="97526" y="30550"/>
                  </a:lnTo>
                  <a:lnTo>
                    <a:pt x="48055" y="36970"/>
                  </a:lnTo>
                  <a:lnTo>
                    <a:pt x="15195" y="51768"/>
                  </a:lnTo>
                  <a:lnTo>
                    <a:pt x="7997" y="60248"/>
                  </a:lnTo>
                  <a:lnTo>
                    <a:pt x="0" y="82149"/>
                  </a:lnTo>
                  <a:lnTo>
                    <a:pt x="2101" y="142742"/>
                  </a:lnTo>
                  <a:lnTo>
                    <a:pt x="6849" y="204797"/>
                  </a:lnTo>
                  <a:lnTo>
                    <a:pt x="13116" y="257133"/>
                  </a:lnTo>
                  <a:lnTo>
                    <a:pt x="15970" y="262669"/>
                  </a:lnTo>
                  <a:lnTo>
                    <a:pt x="20213" y="262850"/>
                  </a:lnTo>
                  <a:lnTo>
                    <a:pt x="69706" y="229560"/>
                  </a:lnTo>
                  <a:lnTo>
                    <a:pt x="119466" y="215534"/>
                  </a:lnTo>
                  <a:lnTo>
                    <a:pt x="165166" y="214380"/>
                  </a:lnTo>
                  <a:lnTo>
                    <a:pt x="224252" y="234483"/>
                  </a:lnTo>
                  <a:lnTo>
                    <a:pt x="242732" y="248104"/>
                  </a:lnTo>
                  <a:lnTo>
                    <a:pt x="279743" y="289515"/>
                  </a:lnTo>
                  <a:lnTo>
                    <a:pt x="292724" y="325468"/>
                  </a:lnTo>
                  <a:lnTo>
                    <a:pt x="295920" y="366926"/>
                  </a:lnTo>
                  <a:lnTo>
                    <a:pt x="292522" y="398995"/>
                  </a:lnTo>
                  <a:lnTo>
                    <a:pt x="280873" y="426505"/>
                  </a:lnTo>
                  <a:lnTo>
                    <a:pt x="254584" y="458604"/>
                  </a:lnTo>
                  <a:lnTo>
                    <a:pt x="233596" y="474056"/>
                  </a:lnTo>
                  <a:lnTo>
                    <a:pt x="195472" y="488161"/>
                  </a:lnTo>
                  <a:lnTo>
                    <a:pt x="168330" y="491871"/>
                  </a:lnTo>
                  <a:lnTo>
                    <a:pt x="126742" y="482782"/>
                  </a:lnTo>
                  <a:lnTo>
                    <a:pt x="80343" y="458749"/>
                  </a:lnTo>
                  <a:lnTo>
                    <a:pt x="33905" y="417543"/>
                  </a:lnTo>
                  <a:lnTo>
                    <a:pt x="1465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21138" y="326383"/>
              <a:ext cx="361998" cy="377645"/>
            </a:xfrm>
            <a:custGeom>
              <a:avLst/>
              <a:gdLst/>
              <a:ahLst/>
              <a:cxnLst/>
              <a:rect l="0" t="0" r="0" b="0"/>
              <a:pathLst>
                <a:path w="361998" h="377645">
                  <a:moveTo>
                    <a:pt x="164375" y="31585"/>
                  </a:moveTo>
                  <a:lnTo>
                    <a:pt x="146394" y="15944"/>
                  </a:lnTo>
                  <a:lnTo>
                    <a:pt x="129477" y="7866"/>
                  </a:lnTo>
                  <a:lnTo>
                    <a:pt x="107141" y="6616"/>
                  </a:lnTo>
                  <a:lnTo>
                    <a:pt x="83955" y="11129"/>
                  </a:lnTo>
                  <a:lnTo>
                    <a:pt x="65852" y="20934"/>
                  </a:lnTo>
                  <a:lnTo>
                    <a:pt x="27933" y="64541"/>
                  </a:lnTo>
                  <a:lnTo>
                    <a:pt x="9693" y="98282"/>
                  </a:lnTo>
                  <a:lnTo>
                    <a:pt x="0" y="141035"/>
                  </a:lnTo>
                  <a:lnTo>
                    <a:pt x="2314" y="202294"/>
                  </a:lnTo>
                  <a:lnTo>
                    <a:pt x="22442" y="258285"/>
                  </a:lnTo>
                  <a:lnTo>
                    <a:pt x="62771" y="318715"/>
                  </a:lnTo>
                  <a:lnTo>
                    <a:pt x="86047" y="347118"/>
                  </a:lnTo>
                  <a:lnTo>
                    <a:pt x="108895" y="363285"/>
                  </a:lnTo>
                  <a:lnTo>
                    <a:pt x="148066" y="374362"/>
                  </a:lnTo>
                  <a:lnTo>
                    <a:pt x="189308" y="377644"/>
                  </a:lnTo>
                  <a:lnTo>
                    <a:pt x="214061" y="372173"/>
                  </a:lnTo>
                  <a:lnTo>
                    <a:pt x="275336" y="349094"/>
                  </a:lnTo>
                  <a:lnTo>
                    <a:pt x="323281" y="304158"/>
                  </a:lnTo>
                  <a:lnTo>
                    <a:pt x="342999" y="273395"/>
                  </a:lnTo>
                  <a:lnTo>
                    <a:pt x="358973" y="223153"/>
                  </a:lnTo>
                  <a:lnTo>
                    <a:pt x="361997" y="195885"/>
                  </a:lnTo>
                  <a:lnTo>
                    <a:pt x="352521" y="148637"/>
                  </a:lnTo>
                  <a:lnTo>
                    <a:pt x="327188" y="95911"/>
                  </a:lnTo>
                  <a:lnTo>
                    <a:pt x="298404" y="57794"/>
                  </a:lnTo>
                  <a:lnTo>
                    <a:pt x="250468" y="25887"/>
                  </a:lnTo>
                  <a:lnTo>
                    <a:pt x="201268" y="7973"/>
                  </a:lnTo>
                  <a:lnTo>
                    <a:pt x="138803" y="1050"/>
                  </a:lnTo>
                  <a:lnTo>
                    <a:pt x="111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33970" y="328714"/>
              <a:ext cx="360159" cy="385981"/>
            </a:xfrm>
            <a:custGeom>
              <a:avLst/>
              <a:gdLst/>
              <a:ahLst/>
              <a:cxnLst/>
              <a:rect l="0" t="0" r="0" b="0"/>
              <a:pathLst>
                <a:path w="360159" h="385981">
                  <a:moveTo>
                    <a:pt x="183211" y="29254"/>
                  </a:moveTo>
                  <a:lnTo>
                    <a:pt x="165231" y="13613"/>
                  </a:lnTo>
                  <a:lnTo>
                    <a:pt x="148313" y="5535"/>
                  </a:lnTo>
                  <a:lnTo>
                    <a:pt x="113469" y="0"/>
                  </a:lnTo>
                  <a:lnTo>
                    <a:pt x="79099" y="3949"/>
                  </a:lnTo>
                  <a:lnTo>
                    <a:pt x="60510" y="15668"/>
                  </a:lnTo>
                  <a:lnTo>
                    <a:pt x="29513" y="51787"/>
                  </a:lnTo>
                  <a:lnTo>
                    <a:pt x="5246" y="114601"/>
                  </a:lnTo>
                  <a:lnTo>
                    <a:pt x="0" y="143225"/>
                  </a:lnTo>
                  <a:lnTo>
                    <a:pt x="2455" y="192225"/>
                  </a:lnTo>
                  <a:lnTo>
                    <a:pt x="7211" y="241449"/>
                  </a:lnTo>
                  <a:lnTo>
                    <a:pt x="38481" y="293828"/>
                  </a:lnTo>
                  <a:lnTo>
                    <a:pt x="68189" y="328745"/>
                  </a:lnTo>
                  <a:lnTo>
                    <a:pt x="120143" y="367738"/>
                  </a:lnTo>
                  <a:lnTo>
                    <a:pt x="152826" y="380930"/>
                  </a:lnTo>
                  <a:lnTo>
                    <a:pt x="205199" y="385980"/>
                  </a:lnTo>
                  <a:lnTo>
                    <a:pt x="260604" y="381389"/>
                  </a:lnTo>
                  <a:lnTo>
                    <a:pt x="285458" y="369422"/>
                  </a:lnTo>
                  <a:lnTo>
                    <a:pt x="324421" y="338733"/>
                  </a:lnTo>
                  <a:lnTo>
                    <a:pt x="347364" y="306046"/>
                  </a:lnTo>
                  <a:lnTo>
                    <a:pt x="357801" y="266724"/>
                  </a:lnTo>
                  <a:lnTo>
                    <a:pt x="360158" y="210346"/>
                  </a:lnTo>
                  <a:lnTo>
                    <a:pt x="347452" y="147217"/>
                  </a:lnTo>
                  <a:lnTo>
                    <a:pt x="322758" y="94930"/>
                  </a:lnTo>
                  <a:lnTo>
                    <a:pt x="302287" y="61582"/>
                  </a:lnTo>
                  <a:lnTo>
                    <a:pt x="285267" y="46352"/>
                  </a:lnTo>
                  <a:lnTo>
                    <a:pt x="252834" y="31201"/>
                  </a:lnTo>
                  <a:lnTo>
                    <a:pt x="240155" y="27042"/>
                  </a:lnTo>
                  <a:lnTo>
                    <a:pt x="216709" y="28661"/>
                  </a:lnTo>
                  <a:lnTo>
                    <a:pt x="172683" y="39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69865" y="242155"/>
              <a:ext cx="149104" cy="294799"/>
            </a:xfrm>
            <a:custGeom>
              <a:avLst/>
              <a:gdLst/>
              <a:ahLst/>
              <a:cxnLst/>
              <a:rect l="0" t="0" r="0" b="0"/>
              <a:pathLst>
                <a:path w="149104" h="294799">
                  <a:moveTo>
                    <a:pt x="0" y="0"/>
                  </a:moveTo>
                  <a:lnTo>
                    <a:pt x="11178" y="11178"/>
                  </a:lnTo>
                  <a:lnTo>
                    <a:pt x="73218" y="34844"/>
                  </a:lnTo>
                  <a:lnTo>
                    <a:pt x="114549" y="50253"/>
                  </a:lnTo>
                  <a:lnTo>
                    <a:pt x="131239" y="61719"/>
                  </a:lnTo>
                  <a:lnTo>
                    <a:pt x="143336" y="77734"/>
                  </a:lnTo>
                  <a:lnTo>
                    <a:pt x="148200" y="86917"/>
                  </a:lnTo>
                  <a:lnTo>
                    <a:pt x="149103" y="95380"/>
                  </a:lnTo>
                  <a:lnTo>
                    <a:pt x="143867" y="111021"/>
                  </a:lnTo>
                  <a:lnTo>
                    <a:pt x="136855" y="116128"/>
                  </a:lnTo>
                  <a:lnTo>
                    <a:pt x="88862" y="127444"/>
                  </a:lnTo>
                  <a:lnTo>
                    <a:pt x="46607" y="140317"/>
                  </a:lnTo>
                  <a:lnTo>
                    <a:pt x="34581" y="146187"/>
                  </a:lnTo>
                  <a:lnTo>
                    <a:pt x="27733" y="154780"/>
                  </a:lnTo>
                  <a:lnTo>
                    <a:pt x="23244" y="176806"/>
                  </a:lnTo>
                  <a:lnTo>
                    <a:pt x="28269" y="195953"/>
                  </a:lnTo>
                  <a:lnTo>
                    <a:pt x="70612" y="258000"/>
                  </a:lnTo>
                  <a:lnTo>
                    <a:pt x="947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64622" y="67382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434533" y="1514423"/>
            <a:ext cx="4302111" cy="738676"/>
            <a:chOff x="2434533" y="1514423"/>
            <a:chExt cx="4302111" cy="738676"/>
          </a:xfrm>
        </p:grpSpPr>
        <p:sp>
          <p:nvSpPr>
            <p:cNvPr id="29" name="Freeform 28"/>
            <p:cNvSpPr/>
            <p:nvPr/>
          </p:nvSpPr>
          <p:spPr>
            <a:xfrm>
              <a:off x="2434533" y="1539014"/>
              <a:ext cx="352838" cy="458720"/>
            </a:xfrm>
            <a:custGeom>
              <a:avLst/>
              <a:gdLst/>
              <a:ahLst/>
              <a:cxnLst/>
              <a:rect l="0" t="0" r="0" b="0"/>
              <a:pathLst>
                <a:path w="352838" h="458720">
                  <a:moveTo>
                    <a:pt x="50192" y="440343"/>
                  </a:moveTo>
                  <a:lnTo>
                    <a:pt x="42956" y="412787"/>
                  </a:lnTo>
                  <a:lnTo>
                    <a:pt x="37194" y="353445"/>
                  </a:lnTo>
                  <a:lnTo>
                    <a:pt x="31523" y="302682"/>
                  </a:lnTo>
                  <a:lnTo>
                    <a:pt x="26723" y="253715"/>
                  </a:lnTo>
                  <a:lnTo>
                    <a:pt x="17892" y="206452"/>
                  </a:lnTo>
                  <a:lnTo>
                    <a:pt x="10017" y="143668"/>
                  </a:lnTo>
                  <a:lnTo>
                    <a:pt x="0" y="80394"/>
                  </a:lnTo>
                  <a:lnTo>
                    <a:pt x="1395" y="42793"/>
                  </a:lnTo>
                  <a:lnTo>
                    <a:pt x="3623" y="31420"/>
                  </a:lnTo>
                  <a:lnTo>
                    <a:pt x="8617" y="22669"/>
                  </a:lnTo>
                  <a:lnTo>
                    <a:pt x="23526" y="9825"/>
                  </a:lnTo>
                  <a:lnTo>
                    <a:pt x="62828" y="1607"/>
                  </a:lnTo>
                  <a:lnTo>
                    <a:pt x="118935" y="0"/>
                  </a:lnTo>
                  <a:lnTo>
                    <a:pt x="181471" y="12890"/>
                  </a:lnTo>
                  <a:lnTo>
                    <a:pt x="238969" y="38158"/>
                  </a:lnTo>
                  <a:lnTo>
                    <a:pt x="259265" y="48685"/>
                  </a:lnTo>
                  <a:lnTo>
                    <a:pt x="313111" y="106120"/>
                  </a:lnTo>
                  <a:lnTo>
                    <a:pt x="335833" y="146076"/>
                  </a:lnTo>
                  <a:lnTo>
                    <a:pt x="350417" y="190104"/>
                  </a:lnTo>
                  <a:lnTo>
                    <a:pt x="352837" y="233747"/>
                  </a:lnTo>
                  <a:lnTo>
                    <a:pt x="343767" y="284240"/>
                  </a:lnTo>
                  <a:lnTo>
                    <a:pt x="336258" y="308963"/>
                  </a:lnTo>
                  <a:lnTo>
                    <a:pt x="298908" y="366110"/>
                  </a:lnTo>
                  <a:lnTo>
                    <a:pt x="268080" y="397430"/>
                  </a:lnTo>
                  <a:lnTo>
                    <a:pt x="206468" y="441726"/>
                  </a:lnTo>
                  <a:lnTo>
                    <a:pt x="163340" y="456301"/>
                  </a:lnTo>
                  <a:lnTo>
                    <a:pt x="119852" y="458719"/>
                  </a:lnTo>
                  <a:lnTo>
                    <a:pt x="75650" y="452768"/>
                  </a:lnTo>
                  <a:lnTo>
                    <a:pt x="50192" y="450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74279" y="185301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32165" y="170561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47979" y="1779316"/>
              <a:ext cx="157928" cy="216002"/>
            </a:xfrm>
            <a:custGeom>
              <a:avLst/>
              <a:gdLst/>
              <a:ahLst/>
              <a:cxnLst/>
              <a:rect l="0" t="0" r="0" b="0"/>
              <a:pathLst>
                <a:path w="157928" h="216002">
                  <a:moveTo>
                    <a:pt x="0" y="21057"/>
                  </a:moveTo>
                  <a:lnTo>
                    <a:pt x="14654" y="76198"/>
                  </a:lnTo>
                  <a:lnTo>
                    <a:pt x="40000" y="135813"/>
                  </a:lnTo>
                  <a:lnTo>
                    <a:pt x="59383" y="189373"/>
                  </a:lnTo>
                  <a:lnTo>
                    <a:pt x="66556" y="210508"/>
                  </a:lnTo>
                  <a:lnTo>
                    <a:pt x="71277" y="215208"/>
                  </a:lnTo>
                  <a:lnTo>
                    <a:pt x="76764" y="216001"/>
                  </a:lnTo>
                  <a:lnTo>
                    <a:pt x="82761" y="214191"/>
                  </a:lnTo>
                  <a:lnTo>
                    <a:pt x="87930" y="209474"/>
                  </a:lnTo>
                  <a:lnTo>
                    <a:pt x="104630" y="176688"/>
                  </a:lnTo>
                  <a:lnTo>
                    <a:pt x="119194" y="125238"/>
                  </a:lnTo>
                  <a:lnTo>
                    <a:pt x="133335" y="74391"/>
                  </a:lnTo>
                  <a:lnTo>
                    <a:pt x="147394" y="2673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90134" y="182143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6"/>
                  </a:lnTo>
                  <a:lnTo>
                    <a:pt x="1170" y="11162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00663" y="170561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19397" y="1514423"/>
              <a:ext cx="323464" cy="486559"/>
            </a:xfrm>
            <a:custGeom>
              <a:avLst/>
              <a:gdLst/>
              <a:ahLst/>
              <a:cxnLst/>
              <a:rect l="0" t="0" r="0" b="0"/>
              <a:pathLst>
                <a:path w="323464" h="486559">
                  <a:moveTo>
                    <a:pt x="91836" y="391235"/>
                  </a:moveTo>
                  <a:lnTo>
                    <a:pt x="91836" y="332618"/>
                  </a:lnTo>
                  <a:lnTo>
                    <a:pt x="85597" y="312150"/>
                  </a:lnTo>
                  <a:lnTo>
                    <a:pt x="80657" y="303417"/>
                  </a:lnTo>
                  <a:lnTo>
                    <a:pt x="72685" y="298764"/>
                  </a:lnTo>
                  <a:lnTo>
                    <a:pt x="51349" y="296714"/>
                  </a:lnTo>
                  <a:lnTo>
                    <a:pt x="41448" y="301315"/>
                  </a:lnTo>
                  <a:lnTo>
                    <a:pt x="24208" y="318905"/>
                  </a:lnTo>
                  <a:lnTo>
                    <a:pt x="6937" y="349526"/>
                  </a:lnTo>
                  <a:lnTo>
                    <a:pt x="0" y="392005"/>
                  </a:lnTo>
                  <a:lnTo>
                    <a:pt x="6062" y="441950"/>
                  </a:lnTo>
                  <a:lnTo>
                    <a:pt x="11990" y="464077"/>
                  </a:lnTo>
                  <a:lnTo>
                    <a:pt x="17548" y="472552"/>
                  </a:lnTo>
                  <a:lnTo>
                    <a:pt x="33083" y="485087"/>
                  </a:lnTo>
                  <a:lnTo>
                    <a:pt x="40969" y="486558"/>
                  </a:lnTo>
                  <a:lnTo>
                    <a:pt x="48566" y="485199"/>
                  </a:lnTo>
                  <a:lnTo>
                    <a:pt x="63246" y="477450"/>
                  </a:lnTo>
                  <a:lnTo>
                    <a:pt x="84664" y="458764"/>
                  </a:lnTo>
                  <a:lnTo>
                    <a:pt x="104659" y="430351"/>
                  </a:lnTo>
                  <a:lnTo>
                    <a:pt x="122488" y="379421"/>
                  </a:lnTo>
                  <a:lnTo>
                    <a:pt x="137275" y="318711"/>
                  </a:lnTo>
                  <a:lnTo>
                    <a:pt x="147933" y="262122"/>
                  </a:lnTo>
                  <a:lnTo>
                    <a:pt x="152911" y="200900"/>
                  </a:lnTo>
                  <a:lnTo>
                    <a:pt x="154386" y="143897"/>
                  </a:lnTo>
                  <a:lnTo>
                    <a:pt x="149234" y="89962"/>
                  </a:lnTo>
                  <a:lnTo>
                    <a:pt x="144248" y="28910"/>
                  </a:lnTo>
                  <a:lnTo>
                    <a:pt x="139307" y="4424"/>
                  </a:lnTo>
                  <a:lnTo>
                    <a:pt x="135181" y="0"/>
                  </a:lnTo>
                  <a:lnTo>
                    <a:pt x="130092" y="560"/>
                  </a:lnTo>
                  <a:lnTo>
                    <a:pt x="124359" y="4443"/>
                  </a:lnTo>
                  <a:lnTo>
                    <a:pt x="117988" y="24355"/>
                  </a:lnTo>
                  <a:lnTo>
                    <a:pt x="113899" y="84798"/>
                  </a:lnTo>
                  <a:lnTo>
                    <a:pt x="113191" y="135752"/>
                  </a:lnTo>
                  <a:lnTo>
                    <a:pt x="112981" y="193483"/>
                  </a:lnTo>
                  <a:lnTo>
                    <a:pt x="112919" y="249454"/>
                  </a:lnTo>
                  <a:lnTo>
                    <a:pt x="112900" y="308671"/>
                  </a:lnTo>
                  <a:lnTo>
                    <a:pt x="118484" y="365082"/>
                  </a:lnTo>
                  <a:lnTo>
                    <a:pt x="121959" y="413251"/>
                  </a:lnTo>
                  <a:lnTo>
                    <a:pt x="124786" y="421120"/>
                  </a:lnTo>
                  <a:lnTo>
                    <a:pt x="129011" y="424026"/>
                  </a:lnTo>
                  <a:lnTo>
                    <a:pt x="134167" y="423624"/>
                  </a:lnTo>
                  <a:lnTo>
                    <a:pt x="146134" y="416938"/>
                  </a:lnTo>
                  <a:lnTo>
                    <a:pt x="169145" y="403140"/>
                  </a:lnTo>
                  <a:lnTo>
                    <a:pt x="195071" y="388523"/>
                  </a:lnTo>
                  <a:lnTo>
                    <a:pt x="220690" y="372494"/>
                  </a:lnTo>
                  <a:lnTo>
                    <a:pt x="269981" y="350595"/>
                  </a:lnTo>
                  <a:lnTo>
                    <a:pt x="286435" y="334568"/>
                  </a:lnTo>
                  <a:lnTo>
                    <a:pt x="303263" y="305814"/>
                  </a:lnTo>
                  <a:lnTo>
                    <a:pt x="304147" y="295683"/>
                  </a:lnTo>
                  <a:lnTo>
                    <a:pt x="298890" y="275068"/>
                  </a:lnTo>
                  <a:lnTo>
                    <a:pt x="285636" y="260446"/>
                  </a:lnTo>
                  <a:lnTo>
                    <a:pt x="277188" y="254909"/>
                  </a:lnTo>
                  <a:lnTo>
                    <a:pt x="268046" y="253558"/>
                  </a:lnTo>
                  <a:lnTo>
                    <a:pt x="248530" y="258295"/>
                  </a:lnTo>
                  <a:lnTo>
                    <a:pt x="231278" y="271319"/>
                  </a:lnTo>
                  <a:lnTo>
                    <a:pt x="216981" y="289976"/>
                  </a:lnTo>
                  <a:lnTo>
                    <a:pt x="203525" y="326787"/>
                  </a:lnTo>
                  <a:lnTo>
                    <a:pt x="200188" y="367330"/>
                  </a:lnTo>
                  <a:lnTo>
                    <a:pt x="208948" y="419831"/>
                  </a:lnTo>
                  <a:lnTo>
                    <a:pt x="212025" y="431356"/>
                  </a:lnTo>
                  <a:lnTo>
                    <a:pt x="224802" y="450400"/>
                  </a:lnTo>
                  <a:lnTo>
                    <a:pt x="243349" y="465494"/>
                  </a:lnTo>
                  <a:lnTo>
                    <a:pt x="278928" y="479398"/>
                  </a:lnTo>
                  <a:lnTo>
                    <a:pt x="323463" y="485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42706" y="1570760"/>
              <a:ext cx="276029" cy="442831"/>
            </a:xfrm>
            <a:custGeom>
              <a:avLst/>
              <a:gdLst/>
              <a:ahLst/>
              <a:cxnLst/>
              <a:rect l="0" t="0" r="0" b="0"/>
              <a:pathLst>
                <a:path w="276029" h="442831">
                  <a:moveTo>
                    <a:pt x="252920" y="19043"/>
                  </a:moveTo>
                  <a:lnTo>
                    <a:pt x="215443" y="27376"/>
                  </a:lnTo>
                  <a:lnTo>
                    <a:pt x="177475" y="25801"/>
                  </a:lnTo>
                  <a:lnTo>
                    <a:pt x="122725" y="14788"/>
                  </a:lnTo>
                  <a:lnTo>
                    <a:pt x="59614" y="2518"/>
                  </a:lnTo>
                  <a:lnTo>
                    <a:pt x="29746" y="0"/>
                  </a:lnTo>
                  <a:lnTo>
                    <a:pt x="18740" y="2838"/>
                  </a:lnTo>
                  <a:lnTo>
                    <a:pt x="10232" y="8240"/>
                  </a:lnTo>
                  <a:lnTo>
                    <a:pt x="3391" y="15350"/>
                  </a:lnTo>
                  <a:lnTo>
                    <a:pt x="0" y="24770"/>
                  </a:lnTo>
                  <a:lnTo>
                    <a:pt x="816" y="60384"/>
                  </a:lnTo>
                  <a:lnTo>
                    <a:pt x="11573" y="114340"/>
                  </a:lnTo>
                  <a:lnTo>
                    <a:pt x="19373" y="175647"/>
                  </a:lnTo>
                  <a:lnTo>
                    <a:pt x="26314" y="215573"/>
                  </a:lnTo>
                  <a:lnTo>
                    <a:pt x="28150" y="217913"/>
                  </a:lnTo>
                  <a:lnTo>
                    <a:pt x="37336" y="189000"/>
                  </a:lnTo>
                  <a:lnTo>
                    <a:pt x="42517" y="181481"/>
                  </a:lnTo>
                  <a:lnTo>
                    <a:pt x="57632" y="170006"/>
                  </a:lnTo>
                  <a:lnTo>
                    <a:pt x="95932" y="153108"/>
                  </a:lnTo>
                  <a:lnTo>
                    <a:pt x="116468" y="151937"/>
                  </a:lnTo>
                  <a:lnTo>
                    <a:pt x="175983" y="164965"/>
                  </a:lnTo>
                  <a:lnTo>
                    <a:pt x="231437" y="195248"/>
                  </a:lnTo>
                  <a:lnTo>
                    <a:pt x="257733" y="221380"/>
                  </a:lnTo>
                  <a:lnTo>
                    <a:pt x="274754" y="256939"/>
                  </a:lnTo>
                  <a:lnTo>
                    <a:pt x="276028" y="302700"/>
                  </a:lnTo>
                  <a:lnTo>
                    <a:pt x="264807" y="360990"/>
                  </a:lnTo>
                  <a:lnTo>
                    <a:pt x="253914" y="385099"/>
                  </a:lnTo>
                  <a:lnTo>
                    <a:pt x="229039" y="412813"/>
                  </a:lnTo>
                  <a:lnTo>
                    <a:pt x="199441" y="430253"/>
                  </a:lnTo>
                  <a:lnTo>
                    <a:pt x="162855" y="442830"/>
                  </a:lnTo>
                  <a:lnTo>
                    <a:pt x="122380" y="442787"/>
                  </a:lnTo>
                  <a:lnTo>
                    <a:pt x="61885" y="433461"/>
                  </a:lnTo>
                  <a:lnTo>
                    <a:pt x="21294" y="429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80658" y="1674031"/>
              <a:ext cx="289667" cy="406340"/>
            </a:xfrm>
            <a:custGeom>
              <a:avLst/>
              <a:gdLst/>
              <a:ahLst/>
              <a:cxnLst/>
              <a:rect l="0" t="0" r="0" b="0"/>
              <a:pathLst>
                <a:path w="289667" h="406340">
                  <a:moveTo>
                    <a:pt x="146595" y="21057"/>
                  </a:moveTo>
                  <a:lnTo>
                    <a:pt x="103904" y="24176"/>
                  </a:lnTo>
                  <a:lnTo>
                    <a:pt x="84338" y="30632"/>
                  </a:lnTo>
                  <a:lnTo>
                    <a:pt x="67843" y="41300"/>
                  </a:lnTo>
                  <a:lnTo>
                    <a:pt x="45402" y="66049"/>
                  </a:lnTo>
                  <a:lnTo>
                    <a:pt x="18029" y="121494"/>
                  </a:lnTo>
                  <a:lnTo>
                    <a:pt x="3263" y="181839"/>
                  </a:lnTo>
                  <a:lnTo>
                    <a:pt x="0" y="244149"/>
                  </a:lnTo>
                  <a:lnTo>
                    <a:pt x="10755" y="304202"/>
                  </a:lnTo>
                  <a:lnTo>
                    <a:pt x="18372" y="324714"/>
                  </a:lnTo>
                  <a:lnTo>
                    <a:pt x="56969" y="378788"/>
                  </a:lnTo>
                  <a:lnTo>
                    <a:pt x="75176" y="394908"/>
                  </a:lnTo>
                  <a:lnTo>
                    <a:pt x="98086" y="403632"/>
                  </a:lnTo>
                  <a:lnTo>
                    <a:pt x="125035" y="406339"/>
                  </a:lnTo>
                  <a:lnTo>
                    <a:pt x="170753" y="400117"/>
                  </a:lnTo>
                  <a:lnTo>
                    <a:pt x="206396" y="383975"/>
                  </a:lnTo>
                  <a:lnTo>
                    <a:pt x="232294" y="363204"/>
                  </a:lnTo>
                  <a:lnTo>
                    <a:pt x="269160" y="309568"/>
                  </a:lnTo>
                  <a:lnTo>
                    <a:pt x="287876" y="254475"/>
                  </a:lnTo>
                  <a:lnTo>
                    <a:pt x="289666" y="191600"/>
                  </a:lnTo>
                  <a:lnTo>
                    <a:pt x="279102" y="133773"/>
                  </a:lnTo>
                  <a:lnTo>
                    <a:pt x="257344" y="92931"/>
                  </a:lnTo>
                  <a:lnTo>
                    <a:pt x="223600" y="47462"/>
                  </a:lnTo>
                  <a:lnTo>
                    <a:pt x="187283" y="19080"/>
                  </a:lnTo>
                  <a:lnTo>
                    <a:pt x="152552" y="4115"/>
                  </a:lnTo>
                  <a:lnTo>
                    <a:pt x="1360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12611" y="1663502"/>
              <a:ext cx="358794" cy="427501"/>
            </a:xfrm>
            <a:custGeom>
              <a:avLst/>
              <a:gdLst/>
              <a:ahLst/>
              <a:cxnLst/>
              <a:rect l="0" t="0" r="0" b="0"/>
              <a:pathLst>
                <a:path w="358794" h="427501">
                  <a:moveTo>
                    <a:pt x="183140" y="10529"/>
                  </a:moveTo>
                  <a:lnTo>
                    <a:pt x="166372" y="4939"/>
                  </a:lnTo>
                  <a:lnTo>
                    <a:pt x="148781" y="5315"/>
                  </a:lnTo>
                  <a:lnTo>
                    <a:pt x="130435" y="10551"/>
                  </a:lnTo>
                  <a:lnTo>
                    <a:pt x="76771" y="47412"/>
                  </a:lnTo>
                  <a:lnTo>
                    <a:pt x="47118" y="76439"/>
                  </a:lnTo>
                  <a:lnTo>
                    <a:pt x="24164" y="114156"/>
                  </a:lnTo>
                  <a:lnTo>
                    <a:pt x="5335" y="171941"/>
                  </a:lnTo>
                  <a:lnTo>
                    <a:pt x="0" y="203930"/>
                  </a:lnTo>
                  <a:lnTo>
                    <a:pt x="6108" y="265714"/>
                  </a:lnTo>
                  <a:lnTo>
                    <a:pt x="18382" y="310357"/>
                  </a:lnTo>
                  <a:lnTo>
                    <a:pt x="57502" y="373839"/>
                  </a:lnTo>
                  <a:lnTo>
                    <a:pt x="90949" y="408894"/>
                  </a:lnTo>
                  <a:lnTo>
                    <a:pt x="100622" y="416485"/>
                  </a:lnTo>
                  <a:lnTo>
                    <a:pt x="123848" y="424921"/>
                  </a:lnTo>
                  <a:lnTo>
                    <a:pt x="150939" y="427500"/>
                  </a:lnTo>
                  <a:lnTo>
                    <a:pt x="212871" y="419623"/>
                  </a:lnTo>
                  <a:lnTo>
                    <a:pt x="253171" y="407043"/>
                  </a:lnTo>
                  <a:lnTo>
                    <a:pt x="287338" y="385378"/>
                  </a:lnTo>
                  <a:lnTo>
                    <a:pt x="330324" y="341026"/>
                  </a:lnTo>
                  <a:lnTo>
                    <a:pt x="350883" y="300956"/>
                  </a:lnTo>
                  <a:lnTo>
                    <a:pt x="358793" y="259448"/>
                  </a:lnTo>
                  <a:lnTo>
                    <a:pt x="355549" y="211924"/>
                  </a:lnTo>
                  <a:lnTo>
                    <a:pt x="347178" y="160799"/>
                  </a:lnTo>
                  <a:lnTo>
                    <a:pt x="326110" y="114195"/>
                  </a:lnTo>
                  <a:lnTo>
                    <a:pt x="280433" y="56936"/>
                  </a:lnTo>
                  <a:lnTo>
                    <a:pt x="230791" y="14025"/>
                  </a:lnTo>
                  <a:lnTo>
                    <a:pt x="2147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33138" y="1600331"/>
              <a:ext cx="207374" cy="484581"/>
            </a:xfrm>
            <a:custGeom>
              <a:avLst/>
              <a:gdLst/>
              <a:ahLst/>
              <a:cxnLst/>
              <a:rect l="0" t="0" r="0" b="0"/>
              <a:pathLst>
                <a:path w="207374" h="484581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9905"/>
                  </a:lnTo>
                  <a:lnTo>
                    <a:pt x="8669" y="232056"/>
                  </a:lnTo>
                  <a:lnTo>
                    <a:pt x="9672" y="283747"/>
                  </a:lnTo>
                  <a:lnTo>
                    <a:pt x="15559" y="334287"/>
                  </a:lnTo>
                  <a:lnTo>
                    <a:pt x="19122" y="391896"/>
                  </a:lnTo>
                  <a:lnTo>
                    <a:pt x="20179" y="442241"/>
                  </a:lnTo>
                  <a:lnTo>
                    <a:pt x="14902" y="481204"/>
                  </a:lnTo>
                  <a:lnTo>
                    <a:pt x="12130" y="484580"/>
                  </a:lnTo>
                  <a:lnTo>
                    <a:pt x="9112" y="482150"/>
                  </a:lnTo>
                  <a:lnTo>
                    <a:pt x="5930" y="475852"/>
                  </a:lnTo>
                  <a:lnTo>
                    <a:pt x="404" y="415982"/>
                  </a:lnTo>
                  <a:lnTo>
                    <a:pt x="5321" y="361110"/>
                  </a:lnTo>
                  <a:lnTo>
                    <a:pt x="18727" y="317645"/>
                  </a:lnTo>
                  <a:lnTo>
                    <a:pt x="29919" y="300663"/>
                  </a:lnTo>
                  <a:lnTo>
                    <a:pt x="60553" y="277948"/>
                  </a:lnTo>
                  <a:lnTo>
                    <a:pt x="99265" y="267579"/>
                  </a:lnTo>
                  <a:lnTo>
                    <a:pt x="123425" y="271392"/>
                  </a:lnTo>
                  <a:lnTo>
                    <a:pt x="153638" y="286693"/>
                  </a:lnTo>
                  <a:lnTo>
                    <a:pt x="177409" y="309164"/>
                  </a:lnTo>
                  <a:lnTo>
                    <a:pt x="196150" y="338049"/>
                  </a:lnTo>
                  <a:lnTo>
                    <a:pt x="203920" y="359644"/>
                  </a:lnTo>
                  <a:lnTo>
                    <a:pt x="207373" y="384840"/>
                  </a:lnTo>
                  <a:lnTo>
                    <a:pt x="198139" y="425332"/>
                  </a:lnTo>
                  <a:lnTo>
                    <a:pt x="183747" y="446790"/>
                  </a:lnTo>
                  <a:lnTo>
                    <a:pt x="174996" y="455787"/>
                  </a:lnTo>
                  <a:lnTo>
                    <a:pt x="149675" y="465785"/>
                  </a:lnTo>
                  <a:lnTo>
                    <a:pt x="121264" y="469058"/>
                  </a:lnTo>
                  <a:lnTo>
                    <a:pt x="87877" y="464324"/>
                  </a:lnTo>
                  <a:lnTo>
                    <a:pt x="6273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16974" y="1874072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49498" y="58563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64331" y="1842487"/>
              <a:ext cx="294799" cy="410612"/>
            </a:xfrm>
            <a:custGeom>
              <a:avLst/>
              <a:gdLst/>
              <a:ahLst/>
              <a:cxnLst/>
              <a:rect l="0" t="0" r="0" b="0"/>
              <a:pathLst>
                <a:path w="294799" h="410612">
                  <a:moveTo>
                    <a:pt x="294798" y="0"/>
                  </a:moveTo>
                  <a:lnTo>
                    <a:pt x="252136" y="54114"/>
                  </a:lnTo>
                  <a:lnTo>
                    <a:pt x="218911" y="106225"/>
                  </a:lnTo>
                  <a:lnTo>
                    <a:pt x="173382" y="161979"/>
                  </a:lnTo>
                  <a:lnTo>
                    <a:pt x="127315" y="214879"/>
                  </a:lnTo>
                  <a:lnTo>
                    <a:pt x="88401" y="264588"/>
                  </a:lnTo>
                  <a:lnTo>
                    <a:pt x="71816" y="292086"/>
                  </a:lnTo>
                  <a:lnTo>
                    <a:pt x="31420" y="34812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38155" y="1684559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2724" y="37478"/>
                  </a:lnTo>
                  <a:lnTo>
                    <a:pt x="3582" y="97656"/>
                  </a:lnTo>
                  <a:lnTo>
                    <a:pt x="2232" y="151377"/>
                  </a:lnTo>
                  <a:lnTo>
                    <a:pt x="7550" y="210579"/>
                  </a:lnTo>
                  <a:lnTo>
                    <a:pt x="8476" y="264515"/>
                  </a:lnTo>
                  <a:lnTo>
                    <a:pt x="2021" y="325254"/>
                  </a:lnTo>
                  <a:lnTo>
                    <a:pt x="599" y="36192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67472" y="1731612"/>
              <a:ext cx="269172" cy="366424"/>
            </a:xfrm>
            <a:custGeom>
              <a:avLst/>
              <a:gdLst/>
              <a:ahLst/>
              <a:cxnLst/>
              <a:rect l="0" t="0" r="0" b="0"/>
              <a:pathLst>
                <a:path w="269172" h="366424">
                  <a:moveTo>
                    <a:pt x="133896" y="5590"/>
                  </a:moveTo>
                  <a:lnTo>
                    <a:pt x="117128" y="0"/>
                  </a:lnTo>
                  <a:lnTo>
                    <a:pt x="99538" y="3496"/>
                  </a:lnTo>
                  <a:lnTo>
                    <a:pt x="73023" y="18617"/>
                  </a:lnTo>
                  <a:lnTo>
                    <a:pt x="50348" y="41035"/>
                  </a:lnTo>
                  <a:lnTo>
                    <a:pt x="21726" y="85641"/>
                  </a:lnTo>
                  <a:lnTo>
                    <a:pt x="3118" y="139512"/>
                  </a:lnTo>
                  <a:lnTo>
                    <a:pt x="0" y="182401"/>
                  </a:lnTo>
                  <a:lnTo>
                    <a:pt x="8835" y="242463"/>
                  </a:lnTo>
                  <a:lnTo>
                    <a:pt x="21581" y="277766"/>
                  </a:lnTo>
                  <a:lnTo>
                    <a:pt x="60503" y="339245"/>
                  </a:lnTo>
                  <a:lnTo>
                    <a:pt x="67420" y="347349"/>
                  </a:lnTo>
                  <a:lnTo>
                    <a:pt x="87583" y="359474"/>
                  </a:lnTo>
                  <a:lnTo>
                    <a:pt x="110972" y="366423"/>
                  </a:lnTo>
                  <a:lnTo>
                    <a:pt x="143871" y="363757"/>
                  </a:lnTo>
                  <a:lnTo>
                    <a:pt x="196994" y="349085"/>
                  </a:lnTo>
                  <a:lnTo>
                    <a:pt x="223042" y="333274"/>
                  </a:lnTo>
                  <a:lnTo>
                    <a:pt x="235128" y="317343"/>
                  </a:lnTo>
                  <a:lnTo>
                    <a:pt x="259882" y="254794"/>
                  </a:lnTo>
                  <a:lnTo>
                    <a:pt x="268616" y="201434"/>
                  </a:lnTo>
                  <a:lnTo>
                    <a:pt x="269171" y="147004"/>
                  </a:lnTo>
                  <a:lnTo>
                    <a:pt x="256056" y="84827"/>
                  </a:lnTo>
                  <a:lnTo>
                    <a:pt x="240411" y="54933"/>
                  </a:lnTo>
                  <a:lnTo>
                    <a:pt x="205758" y="17806"/>
                  </a:lnTo>
                  <a:lnTo>
                    <a:pt x="185721" y="5950"/>
                  </a:lnTo>
                  <a:lnTo>
                    <a:pt x="158880" y="3020"/>
                  </a:lnTo>
                  <a:lnTo>
                    <a:pt x="112839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6306570" y="2158342"/>
            <a:ext cx="463254" cy="52643"/>
          </a:xfrm>
          <a:custGeom>
            <a:avLst/>
            <a:gdLst/>
            <a:ahLst/>
            <a:cxnLst/>
            <a:rect l="0" t="0" r="0" b="0"/>
            <a:pathLst>
              <a:path w="463254" h="52643">
                <a:moveTo>
                  <a:pt x="463253" y="52642"/>
                </a:moveTo>
                <a:lnTo>
                  <a:pt x="401160" y="37988"/>
                </a:lnTo>
                <a:lnTo>
                  <a:pt x="343710" y="31680"/>
                </a:lnTo>
                <a:lnTo>
                  <a:pt x="293021" y="23502"/>
                </a:lnTo>
                <a:lnTo>
                  <a:pt x="243884" y="15950"/>
                </a:lnTo>
                <a:lnTo>
                  <a:pt x="194314" y="12135"/>
                </a:lnTo>
                <a:lnTo>
                  <a:pt x="132663" y="9676"/>
                </a:lnTo>
                <a:lnTo>
                  <a:pt x="79237" y="2258"/>
                </a:lnTo>
                <a:lnTo>
                  <a:pt x="36346" y="66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3000621" y="800170"/>
            <a:ext cx="926509" cy="31582"/>
          </a:xfrm>
          <a:custGeom>
            <a:avLst/>
            <a:gdLst/>
            <a:ahLst/>
            <a:cxnLst/>
            <a:rect l="0" t="0" r="0" b="0"/>
            <a:pathLst>
              <a:path w="926509" h="31582">
                <a:moveTo>
                  <a:pt x="926508" y="31581"/>
                </a:moveTo>
                <a:lnTo>
                  <a:pt x="877577" y="23248"/>
                </a:lnTo>
                <a:lnTo>
                  <a:pt x="823493" y="21703"/>
                </a:lnTo>
                <a:lnTo>
                  <a:pt x="761844" y="18125"/>
                </a:lnTo>
                <a:lnTo>
                  <a:pt x="706533" y="9657"/>
                </a:lnTo>
                <a:lnTo>
                  <a:pt x="649980" y="2858"/>
                </a:lnTo>
                <a:lnTo>
                  <a:pt x="588770" y="843"/>
                </a:lnTo>
                <a:lnTo>
                  <a:pt x="526181" y="247"/>
                </a:lnTo>
                <a:lnTo>
                  <a:pt x="483033" y="107"/>
                </a:lnTo>
                <a:lnTo>
                  <a:pt x="436560" y="45"/>
                </a:lnTo>
                <a:lnTo>
                  <a:pt x="391729" y="17"/>
                </a:lnTo>
                <a:lnTo>
                  <a:pt x="347237" y="5"/>
                </a:lnTo>
                <a:lnTo>
                  <a:pt x="300167" y="0"/>
                </a:lnTo>
                <a:lnTo>
                  <a:pt x="255070" y="3117"/>
                </a:lnTo>
                <a:lnTo>
                  <a:pt x="211631" y="7232"/>
                </a:lnTo>
                <a:lnTo>
                  <a:pt x="148883" y="9548"/>
                </a:lnTo>
                <a:lnTo>
                  <a:pt x="93897" y="10235"/>
                </a:lnTo>
                <a:lnTo>
                  <a:pt x="35922" y="10467"/>
                </a:lnTo>
                <a:lnTo>
                  <a:pt x="0" y="105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3270468" y="3012769"/>
            <a:ext cx="2549103" cy="602426"/>
            <a:chOff x="3270468" y="3012769"/>
            <a:chExt cx="2549103" cy="602426"/>
          </a:xfrm>
        </p:grpSpPr>
        <p:sp>
          <p:nvSpPr>
            <p:cNvPr id="47" name="Freeform 46"/>
            <p:cNvSpPr/>
            <p:nvPr/>
          </p:nvSpPr>
          <p:spPr>
            <a:xfrm>
              <a:off x="3270468" y="3012769"/>
              <a:ext cx="264216" cy="479807"/>
            </a:xfrm>
            <a:custGeom>
              <a:avLst/>
              <a:gdLst/>
              <a:ahLst/>
              <a:cxnLst/>
              <a:rect l="0" t="0" r="0" b="0"/>
              <a:pathLst>
                <a:path w="264216" h="479807">
                  <a:moveTo>
                    <a:pt x="235521" y="19438"/>
                  </a:moveTo>
                  <a:lnTo>
                    <a:pt x="203069" y="25504"/>
                  </a:lnTo>
                  <a:lnTo>
                    <a:pt x="140001" y="14878"/>
                  </a:lnTo>
                  <a:lnTo>
                    <a:pt x="82815" y="8919"/>
                  </a:lnTo>
                  <a:lnTo>
                    <a:pt x="20050" y="0"/>
                  </a:lnTo>
                  <a:lnTo>
                    <a:pt x="11155" y="4139"/>
                  </a:lnTo>
                  <a:lnTo>
                    <a:pt x="5225" y="11578"/>
                  </a:lnTo>
                  <a:lnTo>
                    <a:pt x="1272" y="21217"/>
                  </a:lnTo>
                  <a:lnTo>
                    <a:pt x="0" y="41286"/>
                  </a:lnTo>
                  <a:lnTo>
                    <a:pt x="11787" y="94411"/>
                  </a:lnTo>
                  <a:lnTo>
                    <a:pt x="22005" y="149844"/>
                  </a:lnTo>
                  <a:lnTo>
                    <a:pt x="24369" y="211184"/>
                  </a:lnTo>
                  <a:lnTo>
                    <a:pt x="25733" y="217458"/>
                  </a:lnTo>
                  <a:lnTo>
                    <a:pt x="27812" y="218132"/>
                  </a:lnTo>
                  <a:lnTo>
                    <a:pt x="72267" y="165009"/>
                  </a:lnTo>
                  <a:lnTo>
                    <a:pt x="120393" y="142954"/>
                  </a:lnTo>
                  <a:lnTo>
                    <a:pt x="141069" y="141794"/>
                  </a:lnTo>
                  <a:lnTo>
                    <a:pt x="161957" y="146348"/>
                  </a:lnTo>
                  <a:lnTo>
                    <a:pt x="182939" y="156171"/>
                  </a:lnTo>
                  <a:lnTo>
                    <a:pt x="208893" y="180444"/>
                  </a:lnTo>
                  <a:lnTo>
                    <a:pt x="243823" y="240807"/>
                  </a:lnTo>
                  <a:lnTo>
                    <a:pt x="258388" y="277791"/>
                  </a:lnTo>
                  <a:lnTo>
                    <a:pt x="264215" y="338276"/>
                  </a:lnTo>
                  <a:lnTo>
                    <a:pt x="252225" y="397470"/>
                  </a:lnTo>
                  <a:lnTo>
                    <a:pt x="231112" y="429755"/>
                  </a:lnTo>
                  <a:lnTo>
                    <a:pt x="202629" y="455958"/>
                  </a:lnTo>
                  <a:lnTo>
                    <a:pt x="171963" y="472951"/>
                  </a:lnTo>
                  <a:lnTo>
                    <a:pt x="135061" y="479806"/>
                  </a:lnTo>
                  <a:lnTo>
                    <a:pt x="100080" y="476247"/>
                  </a:lnTo>
                  <a:lnTo>
                    <a:pt x="67489" y="462195"/>
                  </a:lnTo>
                  <a:lnTo>
                    <a:pt x="14423" y="419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16888" y="3131903"/>
              <a:ext cx="329620" cy="360802"/>
            </a:xfrm>
            <a:custGeom>
              <a:avLst/>
              <a:gdLst/>
              <a:ahLst/>
              <a:cxnLst/>
              <a:rect l="0" t="0" r="0" b="0"/>
              <a:pathLst>
                <a:path w="329620" h="360802">
                  <a:moveTo>
                    <a:pt x="131257" y="5589"/>
                  </a:moveTo>
                  <a:lnTo>
                    <a:pt x="114489" y="0"/>
                  </a:lnTo>
                  <a:lnTo>
                    <a:pt x="96898" y="3495"/>
                  </a:lnTo>
                  <a:lnTo>
                    <a:pt x="70384" y="18616"/>
                  </a:lnTo>
                  <a:lnTo>
                    <a:pt x="40463" y="44687"/>
                  </a:lnTo>
                  <a:lnTo>
                    <a:pt x="24676" y="70986"/>
                  </a:lnTo>
                  <a:lnTo>
                    <a:pt x="10032" y="112483"/>
                  </a:lnTo>
                  <a:lnTo>
                    <a:pt x="0" y="172639"/>
                  </a:lnTo>
                  <a:lnTo>
                    <a:pt x="3901" y="230353"/>
                  </a:lnTo>
                  <a:lnTo>
                    <a:pt x="19281" y="288955"/>
                  </a:lnTo>
                  <a:lnTo>
                    <a:pt x="35168" y="315587"/>
                  </a:lnTo>
                  <a:lnTo>
                    <a:pt x="60282" y="338296"/>
                  </a:lnTo>
                  <a:lnTo>
                    <a:pt x="89950" y="354253"/>
                  </a:lnTo>
                  <a:lnTo>
                    <a:pt x="132146" y="360801"/>
                  </a:lnTo>
                  <a:lnTo>
                    <a:pt x="170514" y="357152"/>
                  </a:lnTo>
                  <a:lnTo>
                    <a:pt x="190038" y="348622"/>
                  </a:lnTo>
                  <a:lnTo>
                    <a:pt x="247609" y="318861"/>
                  </a:lnTo>
                  <a:lnTo>
                    <a:pt x="283702" y="292858"/>
                  </a:lnTo>
                  <a:lnTo>
                    <a:pt x="295716" y="272864"/>
                  </a:lnTo>
                  <a:lnTo>
                    <a:pt x="322800" y="215524"/>
                  </a:lnTo>
                  <a:lnTo>
                    <a:pt x="329619" y="162697"/>
                  </a:lnTo>
                  <a:lnTo>
                    <a:pt x="328212" y="136246"/>
                  </a:lnTo>
                  <a:lnTo>
                    <a:pt x="301892" y="74267"/>
                  </a:lnTo>
                  <a:lnTo>
                    <a:pt x="281771" y="44395"/>
                  </a:lnTo>
                  <a:lnTo>
                    <a:pt x="264832" y="31415"/>
                  </a:lnTo>
                  <a:lnTo>
                    <a:pt x="225362" y="13550"/>
                  </a:lnTo>
                  <a:lnTo>
                    <a:pt x="188645" y="7948"/>
                  </a:lnTo>
                  <a:lnTo>
                    <a:pt x="132907" y="14233"/>
                  </a:lnTo>
                  <a:lnTo>
                    <a:pt x="120728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45213" y="3180473"/>
              <a:ext cx="384400" cy="333907"/>
            </a:xfrm>
            <a:custGeom>
              <a:avLst/>
              <a:gdLst/>
              <a:ahLst/>
              <a:cxnLst/>
              <a:rect l="0" t="0" r="0" b="0"/>
              <a:pathLst>
                <a:path w="384400" h="333907">
                  <a:moveTo>
                    <a:pt x="187242" y="20190"/>
                  </a:moveTo>
                  <a:lnTo>
                    <a:pt x="176064" y="9011"/>
                  </a:lnTo>
                  <a:lnTo>
                    <a:pt x="158098" y="3523"/>
                  </a:lnTo>
                  <a:lnTo>
                    <a:pt x="108436" y="0"/>
                  </a:lnTo>
                  <a:lnTo>
                    <a:pt x="87487" y="5758"/>
                  </a:lnTo>
                  <a:lnTo>
                    <a:pt x="54974" y="28517"/>
                  </a:lnTo>
                  <a:lnTo>
                    <a:pt x="27191" y="56713"/>
                  </a:lnTo>
                  <a:lnTo>
                    <a:pt x="5393" y="105068"/>
                  </a:lnTo>
                  <a:lnTo>
                    <a:pt x="0" y="141785"/>
                  </a:lnTo>
                  <a:lnTo>
                    <a:pt x="3992" y="176711"/>
                  </a:lnTo>
                  <a:lnTo>
                    <a:pt x="30602" y="230575"/>
                  </a:lnTo>
                  <a:lnTo>
                    <a:pt x="78524" y="289794"/>
                  </a:lnTo>
                  <a:lnTo>
                    <a:pt x="105117" y="305703"/>
                  </a:lnTo>
                  <a:lnTo>
                    <a:pt x="166370" y="328827"/>
                  </a:lnTo>
                  <a:lnTo>
                    <a:pt x="209004" y="333906"/>
                  </a:lnTo>
                  <a:lnTo>
                    <a:pt x="235519" y="328855"/>
                  </a:lnTo>
                  <a:lnTo>
                    <a:pt x="290783" y="307238"/>
                  </a:lnTo>
                  <a:lnTo>
                    <a:pt x="330440" y="275825"/>
                  </a:lnTo>
                  <a:lnTo>
                    <a:pt x="369502" y="215325"/>
                  </a:lnTo>
                  <a:lnTo>
                    <a:pt x="381496" y="179133"/>
                  </a:lnTo>
                  <a:lnTo>
                    <a:pt x="384399" y="138774"/>
                  </a:lnTo>
                  <a:lnTo>
                    <a:pt x="375492" y="86334"/>
                  </a:lnTo>
                  <a:lnTo>
                    <a:pt x="368005" y="64795"/>
                  </a:lnTo>
                  <a:lnTo>
                    <a:pt x="356879" y="47423"/>
                  </a:lnTo>
                  <a:lnTo>
                    <a:pt x="331872" y="24490"/>
                  </a:lnTo>
                  <a:lnTo>
                    <a:pt x="296646" y="8466"/>
                  </a:lnTo>
                  <a:lnTo>
                    <a:pt x="250984" y="1898"/>
                  </a:lnTo>
                  <a:lnTo>
                    <a:pt x="211588" y="5542"/>
                  </a:lnTo>
                  <a:lnTo>
                    <a:pt x="198063" y="1095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00994" y="3337533"/>
              <a:ext cx="252686" cy="31587"/>
            </a:xfrm>
            <a:custGeom>
              <a:avLst/>
              <a:gdLst/>
              <a:ahLst/>
              <a:cxnLst/>
              <a:rect l="0" t="0" r="0" b="0"/>
              <a:pathLst>
                <a:path w="252686" h="31587">
                  <a:moveTo>
                    <a:pt x="252685" y="31586"/>
                  </a:moveTo>
                  <a:lnTo>
                    <a:pt x="194068" y="22521"/>
                  </a:lnTo>
                  <a:lnTo>
                    <a:pt x="141064" y="20177"/>
                  </a:lnTo>
                  <a:lnTo>
                    <a:pt x="84781" y="6441"/>
                  </a:lnTo>
                  <a:lnTo>
                    <a:pt x="26445" y="8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58922" y="3232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37865" y="348493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80062" y="3179606"/>
              <a:ext cx="6067" cy="389555"/>
            </a:xfrm>
            <a:custGeom>
              <a:avLst/>
              <a:gdLst/>
              <a:ahLst/>
              <a:cxnLst/>
              <a:rect l="0" t="0" r="0" b="0"/>
              <a:pathLst>
                <a:path w="6067" h="389555">
                  <a:moveTo>
                    <a:pt x="0" y="0"/>
                  </a:moveTo>
                  <a:lnTo>
                    <a:pt x="3119" y="42692"/>
                  </a:lnTo>
                  <a:lnTo>
                    <a:pt x="6066" y="64597"/>
                  </a:lnTo>
                  <a:lnTo>
                    <a:pt x="1545" y="116788"/>
                  </a:lnTo>
                  <a:lnTo>
                    <a:pt x="305" y="177747"/>
                  </a:lnTo>
                  <a:lnTo>
                    <a:pt x="90" y="228790"/>
                  </a:lnTo>
                  <a:lnTo>
                    <a:pt x="27" y="280959"/>
                  </a:lnTo>
                  <a:lnTo>
                    <a:pt x="5" y="34141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28570" y="3148020"/>
              <a:ext cx="291001" cy="467175"/>
            </a:xfrm>
            <a:custGeom>
              <a:avLst/>
              <a:gdLst/>
              <a:ahLst/>
              <a:cxnLst/>
              <a:rect l="0" t="0" r="0" b="0"/>
              <a:pathLst>
                <a:path w="291001" h="467175">
                  <a:moveTo>
                    <a:pt x="146290" y="0"/>
                  </a:moveTo>
                  <a:lnTo>
                    <a:pt x="123933" y="0"/>
                  </a:lnTo>
                  <a:lnTo>
                    <a:pt x="93262" y="11179"/>
                  </a:lnTo>
                  <a:lnTo>
                    <a:pt x="67537" y="34898"/>
                  </a:lnTo>
                  <a:lnTo>
                    <a:pt x="39053" y="75524"/>
                  </a:lnTo>
                  <a:lnTo>
                    <a:pt x="20949" y="127396"/>
                  </a:lnTo>
                  <a:lnTo>
                    <a:pt x="11697" y="182702"/>
                  </a:lnTo>
                  <a:lnTo>
                    <a:pt x="2634" y="241027"/>
                  </a:lnTo>
                  <a:lnTo>
                    <a:pt x="0" y="296413"/>
                  </a:lnTo>
                  <a:lnTo>
                    <a:pt x="389" y="348049"/>
                  </a:lnTo>
                  <a:lnTo>
                    <a:pt x="8564" y="386615"/>
                  </a:lnTo>
                  <a:lnTo>
                    <a:pt x="19177" y="409305"/>
                  </a:lnTo>
                  <a:lnTo>
                    <a:pt x="43896" y="436221"/>
                  </a:lnTo>
                  <a:lnTo>
                    <a:pt x="83690" y="457871"/>
                  </a:lnTo>
                  <a:lnTo>
                    <a:pt x="104429" y="465931"/>
                  </a:lnTo>
                  <a:lnTo>
                    <a:pt x="128466" y="467174"/>
                  </a:lnTo>
                  <a:lnTo>
                    <a:pt x="153576" y="462656"/>
                  </a:lnTo>
                  <a:lnTo>
                    <a:pt x="187443" y="445790"/>
                  </a:lnTo>
                  <a:lnTo>
                    <a:pt x="227208" y="409242"/>
                  </a:lnTo>
                  <a:lnTo>
                    <a:pt x="269222" y="347321"/>
                  </a:lnTo>
                  <a:lnTo>
                    <a:pt x="288560" y="293612"/>
                  </a:lnTo>
                  <a:lnTo>
                    <a:pt x="291000" y="254803"/>
                  </a:lnTo>
                  <a:lnTo>
                    <a:pt x="281936" y="199767"/>
                  </a:lnTo>
                  <a:lnTo>
                    <a:pt x="268880" y="149425"/>
                  </a:lnTo>
                  <a:lnTo>
                    <a:pt x="231757" y="95024"/>
                  </a:lnTo>
                  <a:lnTo>
                    <a:pt x="206708" y="66370"/>
                  </a:lnTo>
                  <a:lnTo>
                    <a:pt x="161214" y="35727"/>
                  </a:lnTo>
                  <a:lnTo>
                    <a:pt x="11470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600746" y="4299165"/>
            <a:ext cx="1172893" cy="553056"/>
            <a:chOff x="3600746" y="4299165"/>
            <a:chExt cx="1172893" cy="553056"/>
          </a:xfrm>
        </p:grpSpPr>
        <p:sp>
          <p:nvSpPr>
            <p:cNvPr id="56" name="Freeform 55"/>
            <p:cNvSpPr/>
            <p:nvPr/>
          </p:nvSpPr>
          <p:spPr>
            <a:xfrm>
              <a:off x="3600746" y="4299165"/>
              <a:ext cx="336913" cy="495533"/>
            </a:xfrm>
            <a:custGeom>
              <a:avLst/>
              <a:gdLst/>
              <a:ahLst/>
              <a:cxnLst/>
              <a:rect l="0" t="0" r="0" b="0"/>
              <a:pathLst>
                <a:path w="336913" h="495533">
                  <a:moveTo>
                    <a:pt x="336912" y="59633"/>
                  </a:moveTo>
                  <a:lnTo>
                    <a:pt x="294220" y="56513"/>
                  </a:lnTo>
                  <a:lnTo>
                    <a:pt x="231576" y="38302"/>
                  </a:lnTo>
                  <a:lnTo>
                    <a:pt x="168451" y="14375"/>
                  </a:lnTo>
                  <a:lnTo>
                    <a:pt x="146227" y="4423"/>
                  </a:lnTo>
                  <a:lnTo>
                    <a:pt x="120752" y="0"/>
                  </a:lnTo>
                  <a:lnTo>
                    <a:pt x="100071" y="4273"/>
                  </a:lnTo>
                  <a:lnTo>
                    <a:pt x="91280" y="8689"/>
                  </a:lnTo>
                  <a:lnTo>
                    <a:pt x="78393" y="22953"/>
                  </a:lnTo>
                  <a:lnTo>
                    <a:pt x="73319" y="31670"/>
                  </a:lnTo>
                  <a:lnTo>
                    <a:pt x="65175" y="86518"/>
                  </a:lnTo>
                  <a:lnTo>
                    <a:pt x="63566" y="143625"/>
                  </a:lnTo>
                  <a:lnTo>
                    <a:pt x="63248" y="199966"/>
                  </a:lnTo>
                  <a:lnTo>
                    <a:pt x="51728" y="258744"/>
                  </a:lnTo>
                  <a:lnTo>
                    <a:pt x="47557" y="272129"/>
                  </a:lnTo>
                  <a:lnTo>
                    <a:pt x="57331" y="236329"/>
                  </a:lnTo>
                  <a:lnTo>
                    <a:pt x="72619" y="211943"/>
                  </a:lnTo>
                  <a:lnTo>
                    <a:pt x="91966" y="189900"/>
                  </a:lnTo>
                  <a:lnTo>
                    <a:pt x="118106" y="174139"/>
                  </a:lnTo>
                  <a:lnTo>
                    <a:pt x="166786" y="166739"/>
                  </a:lnTo>
                  <a:lnTo>
                    <a:pt x="193840" y="165727"/>
                  </a:lnTo>
                  <a:lnTo>
                    <a:pt x="215223" y="171517"/>
                  </a:lnTo>
                  <a:lnTo>
                    <a:pt x="248014" y="194297"/>
                  </a:lnTo>
                  <a:lnTo>
                    <a:pt x="297069" y="252926"/>
                  </a:lnTo>
                  <a:lnTo>
                    <a:pt x="306726" y="271883"/>
                  </a:lnTo>
                  <a:lnTo>
                    <a:pt x="313150" y="313464"/>
                  </a:lnTo>
                  <a:lnTo>
                    <a:pt x="309464" y="351651"/>
                  </a:lnTo>
                  <a:lnTo>
                    <a:pt x="282965" y="406707"/>
                  </a:lnTo>
                  <a:lnTo>
                    <a:pt x="268482" y="426798"/>
                  </a:lnTo>
                  <a:lnTo>
                    <a:pt x="220406" y="466097"/>
                  </a:lnTo>
                  <a:lnTo>
                    <a:pt x="165245" y="490293"/>
                  </a:lnTo>
                  <a:lnTo>
                    <a:pt x="140122" y="495532"/>
                  </a:lnTo>
                  <a:lnTo>
                    <a:pt x="95398" y="489364"/>
                  </a:lnTo>
                  <a:lnTo>
                    <a:pt x="43368" y="472329"/>
                  </a:lnTo>
                  <a:lnTo>
                    <a:pt x="0" y="43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80009" y="4400911"/>
              <a:ext cx="314670" cy="402908"/>
            </a:xfrm>
            <a:custGeom>
              <a:avLst/>
              <a:gdLst/>
              <a:ahLst/>
              <a:cxnLst/>
              <a:rect l="0" t="0" r="0" b="0"/>
              <a:pathLst>
                <a:path w="314670" h="402908">
                  <a:moveTo>
                    <a:pt x="168219" y="10529"/>
                  </a:moveTo>
                  <a:lnTo>
                    <a:pt x="125527" y="25101"/>
                  </a:lnTo>
                  <a:lnTo>
                    <a:pt x="81791" y="56685"/>
                  </a:lnTo>
                  <a:lnTo>
                    <a:pt x="45559" y="96907"/>
                  </a:lnTo>
                  <a:lnTo>
                    <a:pt x="13433" y="156016"/>
                  </a:lnTo>
                  <a:lnTo>
                    <a:pt x="5839" y="179305"/>
                  </a:lnTo>
                  <a:lnTo>
                    <a:pt x="963" y="232384"/>
                  </a:lnTo>
                  <a:lnTo>
                    <a:pt x="0" y="287929"/>
                  </a:lnTo>
                  <a:lnTo>
                    <a:pt x="6107" y="312802"/>
                  </a:lnTo>
                  <a:lnTo>
                    <a:pt x="22700" y="343417"/>
                  </a:lnTo>
                  <a:lnTo>
                    <a:pt x="49267" y="374722"/>
                  </a:lnTo>
                  <a:lnTo>
                    <a:pt x="75652" y="390749"/>
                  </a:lnTo>
                  <a:lnTo>
                    <a:pt x="111285" y="402907"/>
                  </a:lnTo>
                  <a:lnTo>
                    <a:pt x="134726" y="400949"/>
                  </a:lnTo>
                  <a:lnTo>
                    <a:pt x="187855" y="381480"/>
                  </a:lnTo>
                  <a:lnTo>
                    <a:pt x="248745" y="329715"/>
                  </a:lnTo>
                  <a:lnTo>
                    <a:pt x="275805" y="300612"/>
                  </a:lnTo>
                  <a:lnTo>
                    <a:pt x="301165" y="241742"/>
                  </a:lnTo>
                  <a:lnTo>
                    <a:pt x="310815" y="208108"/>
                  </a:lnTo>
                  <a:lnTo>
                    <a:pt x="314669" y="148646"/>
                  </a:lnTo>
                  <a:lnTo>
                    <a:pt x="312856" y="121047"/>
                  </a:lnTo>
                  <a:lnTo>
                    <a:pt x="292629" y="74734"/>
                  </a:lnTo>
                  <a:lnTo>
                    <a:pt x="266103" y="37379"/>
                  </a:lnTo>
                  <a:lnTo>
                    <a:pt x="234136" y="14715"/>
                  </a:lnTo>
                  <a:lnTo>
                    <a:pt x="1787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59430" y="4411440"/>
              <a:ext cx="414209" cy="440781"/>
            </a:xfrm>
            <a:custGeom>
              <a:avLst/>
              <a:gdLst/>
              <a:ahLst/>
              <a:cxnLst/>
              <a:rect l="0" t="0" r="0" b="0"/>
              <a:pathLst>
                <a:path w="414209" h="440781">
                  <a:moveTo>
                    <a:pt x="199409" y="31586"/>
                  </a:moveTo>
                  <a:lnTo>
                    <a:pt x="182641" y="25996"/>
                  </a:lnTo>
                  <a:lnTo>
                    <a:pt x="149857" y="28110"/>
                  </a:lnTo>
                  <a:lnTo>
                    <a:pt x="106433" y="40474"/>
                  </a:lnTo>
                  <a:lnTo>
                    <a:pt x="81653" y="58916"/>
                  </a:lnTo>
                  <a:lnTo>
                    <a:pt x="39279" y="116364"/>
                  </a:lnTo>
                  <a:lnTo>
                    <a:pt x="13829" y="179033"/>
                  </a:lnTo>
                  <a:lnTo>
                    <a:pt x="2571" y="227347"/>
                  </a:lnTo>
                  <a:lnTo>
                    <a:pt x="0" y="286934"/>
                  </a:lnTo>
                  <a:lnTo>
                    <a:pt x="5144" y="324053"/>
                  </a:lnTo>
                  <a:lnTo>
                    <a:pt x="19667" y="357279"/>
                  </a:lnTo>
                  <a:lnTo>
                    <a:pt x="68336" y="412014"/>
                  </a:lnTo>
                  <a:lnTo>
                    <a:pt x="89292" y="426053"/>
                  </a:lnTo>
                  <a:lnTo>
                    <a:pt x="114203" y="435022"/>
                  </a:lnTo>
                  <a:lnTo>
                    <a:pt x="168323" y="440780"/>
                  </a:lnTo>
                  <a:lnTo>
                    <a:pt x="196122" y="439227"/>
                  </a:lnTo>
                  <a:lnTo>
                    <a:pt x="252095" y="422287"/>
                  </a:lnTo>
                  <a:lnTo>
                    <a:pt x="302623" y="401739"/>
                  </a:lnTo>
                  <a:lnTo>
                    <a:pt x="345229" y="373981"/>
                  </a:lnTo>
                  <a:lnTo>
                    <a:pt x="384742" y="325719"/>
                  </a:lnTo>
                  <a:lnTo>
                    <a:pt x="408966" y="265321"/>
                  </a:lnTo>
                  <a:lnTo>
                    <a:pt x="414208" y="243092"/>
                  </a:lnTo>
                  <a:lnTo>
                    <a:pt x="405178" y="184047"/>
                  </a:lnTo>
                  <a:lnTo>
                    <a:pt x="389969" y="148899"/>
                  </a:lnTo>
                  <a:lnTo>
                    <a:pt x="345559" y="94954"/>
                  </a:lnTo>
                  <a:lnTo>
                    <a:pt x="283528" y="34723"/>
                  </a:lnTo>
                  <a:lnTo>
                    <a:pt x="241501" y="9718"/>
                  </a:lnTo>
                  <a:lnTo>
                    <a:pt x="2099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833904" y="4498383"/>
            <a:ext cx="564622" cy="398565"/>
            <a:chOff x="4833904" y="4498383"/>
            <a:chExt cx="564622" cy="398565"/>
          </a:xfrm>
        </p:grpSpPr>
        <p:sp>
          <p:nvSpPr>
            <p:cNvPr id="60" name="Freeform 59"/>
            <p:cNvSpPr/>
            <p:nvPr/>
          </p:nvSpPr>
          <p:spPr>
            <a:xfrm>
              <a:off x="4833904" y="4833218"/>
              <a:ext cx="63936" cy="63730"/>
            </a:xfrm>
            <a:custGeom>
              <a:avLst/>
              <a:gdLst/>
              <a:ahLst/>
              <a:cxnLst/>
              <a:rect l="0" t="0" r="0" b="0"/>
              <a:pathLst>
                <a:path w="63936" h="63730">
                  <a:moveTo>
                    <a:pt x="40790" y="9891"/>
                  </a:moveTo>
                  <a:lnTo>
                    <a:pt x="16744" y="19466"/>
                  </a:lnTo>
                  <a:lnTo>
                    <a:pt x="2417" y="30134"/>
                  </a:lnTo>
                  <a:lnTo>
                    <a:pt x="0" y="36254"/>
                  </a:lnTo>
                  <a:lnTo>
                    <a:pt x="729" y="42674"/>
                  </a:lnTo>
                  <a:lnTo>
                    <a:pt x="3554" y="49294"/>
                  </a:lnTo>
                  <a:lnTo>
                    <a:pt x="7777" y="51367"/>
                  </a:lnTo>
                  <a:lnTo>
                    <a:pt x="12932" y="50410"/>
                  </a:lnTo>
                  <a:lnTo>
                    <a:pt x="18709" y="47432"/>
                  </a:lnTo>
                  <a:lnTo>
                    <a:pt x="28246" y="34765"/>
                  </a:lnTo>
                  <a:lnTo>
                    <a:pt x="32428" y="26473"/>
                  </a:lnTo>
                  <a:lnTo>
                    <a:pt x="31705" y="22115"/>
                  </a:lnTo>
                  <a:lnTo>
                    <a:pt x="27715" y="20380"/>
                  </a:lnTo>
                  <a:lnTo>
                    <a:pt x="21544" y="20393"/>
                  </a:lnTo>
                  <a:lnTo>
                    <a:pt x="18601" y="23911"/>
                  </a:lnTo>
                  <a:lnTo>
                    <a:pt x="18450" y="37179"/>
                  </a:lnTo>
                  <a:lnTo>
                    <a:pt x="23557" y="42121"/>
                  </a:lnTo>
                  <a:lnTo>
                    <a:pt x="41710" y="47612"/>
                  </a:lnTo>
                  <a:lnTo>
                    <a:pt x="49592" y="45567"/>
                  </a:lnTo>
                  <a:lnTo>
                    <a:pt x="56016" y="40694"/>
                  </a:lnTo>
                  <a:lnTo>
                    <a:pt x="61470" y="33936"/>
                  </a:lnTo>
                  <a:lnTo>
                    <a:pt x="63935" y="25921"/>
                  </a:lnTo>
                  <a:lnTo>
                    <a:pt x="63555" y="7657"/>
                  </a:lnTo>
                  <a:lnTo>
                    <a:pt x="59476" y="2552"/>
                  </a:lnTo>
                  <a:lnTo>
                    <a:pt x="53247" y="319"/>
                  </a:lnTo>
                  <a:lnTo>
                    <a:pt x="45585" y="0"/>
                  </a:lnTo>
                  <a:lnTo>
                    <a:pt x="30833" y="5885"/>
                  </a:lnTo>
                  <a:lnTo>
                    <a:pt x="23623" y="10729"/>
                  </a:lnTo>
                  <a:lnTo>
                    <a:pt x="19987" y="17469"/>
                  </a:lnTo>
                  <a:lnTo>
                    <a:pt x="19066" y="34316"/>
                  </a:lnTo>
                  <a:lnTo>
                    <a:pt x="22798" y="41382"/>
                  </a:lnTo>
                  <a:lnTo>
                    <a:pt x="36303" y="52353"/>
                  </a:lnTo>
                  <a:lnTo>
                    <a:pt x="42478" y="52237"/>
                  </a:lnTo>
                  <a:lnTo>
                    <a:pt x="47765" y="48649"/>
                  </a:lnTo>
                  <a:lnTo>
                    <a:pt x="52459" y="42749"/>
                  </a:lnTo>
                  <a:lnTo>
                    <a:pt x="54418" y="35306"/>
                  </a:lnTo>
                  <a:lnTo>
                    <a:pt x="53476" y="17676"/>
                  </a:lnTo>
                  <a:lnTo>
                    <a:pt x="48078" y="11572"/>
                  </a:lnTo>
                  <a:lnTo>
                    <a:pt x="29601" y="4789"/>
                  </a:lnTo>
                  <a:lnTo>
                    <a:pt x="21632" y="6489"/>
                  </a:lnTo>
                  <a:lnTo>
                    <a:pt x="15150" y="11132"/>
                  </a:lnTo>
                  <a:lnTo>
                    <a:pt x="9659" y="17737"/>
                  </a:lnTo>
                  <a:lnTo>
                    <a:pt x="7167" y="25650"/>
                  </a:lnTo>
                  <a:lnTo>
                    <a:pt x="7519" y="43801"/>
                  </a:lnTo>
                  <a:lnTo>
                    <a:pt x="11590" y="51215"/>
                  </a:lnTo>
                  <a:lnTo>
                    <a:pt x="25473" y="62572"/>
                  </a:lnTo>
                  <a:lnTo>
                    <a:pt x="32918" y="63729"/>
                  </a:lnTo>
                  <a:lnTo>
                    <a:pt x="40221" y="62161"/>
                  </a:lnTo>
                  <a:lnTo>
                    <a:pt x="47430" y="58775"/>
                  </a:lnTo>
                  <a:lnTo>
                    <a:pt x="49896" y="54179"/>
                  </a:lnTo>
                  <a:lnTo>
                    <a:pt x="49201" y="48775"/>
                  </a:lnTo>
                  <a:lnTo>
                    <a:pt x="46397" y="42832"/>
                  </a:lnTo>
                  <a:lnTo>
                    <a:pt x="37043" y="33110"/>
                  </a:lnTo>
                  <a:lnTo>
                    <a:pt x="19733" y="20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55940" y="4498383"/>
              <a:ext cx="342586" cy="362000"/>
            </a:xfrm>
            <a:custGeom>
              <a:avLst/>
              <a:gdLst/>
              <a:ahLst/>
              <a:cxnLst/>
              <a:rect l="0" t="0" r="0" b="0"/>
              <a:pathLst>
                <a:path w="342586" h="362000">
                  <a:moveTo>
                    <a:pt x="124081" y="18342"/>
                  </a:moveTo>
                  <a:lnTo>
                    <a:pt x="67685" y="75907"/>
                  </a:lnTo>
                  <a:lnTo>
                    <a:pt x="26963" y="134588"/>
                  </a:lnTo>
                  <a:lnTo>
                    <a:pt x="5371" y="186855"/>
                  </a:lnTo>
                  <a:lnTo>
                    <a:pt x="0" y="223989"/>
                  </a:lnTo>
                  <a:lnTo>
                    <a:pt x="3998" y="259039"/>
                  </a:lnTo>
                  <a:lnTo>
                    <a:pt x="18180" y="291651"/>
                  </a:lnTo>
                  <a:lnTo>
                    <a:pt x="37201" y="317951"/>
                  </a:lnTo>
                  <a:lnTo>
                    <a:pt x="93187" y="353014"/>
                  </a:lnTo>
                  <a:lnTo>
                    <a:pt x="129875" y="361999"/>
                  </a:lnTo>
                  <a:lnTo>
                    <a:pt x="164792" y="359072"/>
                  </a:lnTo>
                  <a:lnTo>
                    <a:pt x="218652" y="344304"/>
                  </a:lnTo>
                  <a:lnTo>
                    <a:pt x="238642" y="336349"/>
                  </a:lnTo>
                  <a:lnTo>
                    <a:pt x="299369" y="284874"/>
                  </a:lnTo>
                  <a:lnTo>
                    <a:pt x="319189" y="248545"/>
                  </a:lnTo>
                  <a:lnTo>
                    <a:pt x="340375" y="185503"/>
                  </a:lnTo>
                  <a:lnTo>
                    <a:pt x="342585" y="147940"/>
                  </a:lnTo>
                  <a:lnTo>
                    <a:pt x="335182" y="114063"/>
                  </a:lnTo>
                  <a:lnTo>
                    <a:pt x="305052" y="51182"/>
                  </a:lnTo>
                  <a:lnTo>
                    <a:pt x="288740" y="34498"/>
                  </a:lnTo>
                  <a:lnTo>
                    <a:pt x="249672" y="13128"/>
                  </a:lnTo>
                  <a:lnTo>
                    <a:pt x="217445" y="2499"/>
                  </a:lnTo>
                  <a:lnTo>
                    <a:pt x="179950" y="0"/>
                  </a:lnTo>
                  <a:lnTo>
                    <a:pt x="146094" y="7318"/>
                  </a:lnTo>
                  <a:lnTo>
                    <a:pt x="106332" y="27039"/>
                  </a:lnTo>
                  <a:lnTo>
                    <a:pt x="81966" y="39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272924" y="4737823"/>
            <a:ext cx="570186" cy="408347"/>
            <a:chOff x="4272924" y="4737823"/>
            <a:chExt cx="570186" cy="408347"/>
          </a:xfrm>
        </p:grpSpPr>
        <p:sp>
          <p:nvSpPr>
            <p:cNvPr id="63" name="Freeform 62"/>
            <p:cNvSpPr/>
            <p:nvPr/>
          </p:nvSpPr>
          <p:spPr>
            <a:xfrm>
              <a:off x="4272924" y="4829174"/>
              <a:ext cx="570186" cy="316996"/>
            </a:xfrm>
            <a:custGeom>
              <a:avLst/>
              <a:gdLst/>
              <a:ahLst/>
              <a:cxnLst/>
              <a:rect l="0" t="0" r="0" b="0"/>
              <a:pathLst>
                <a:path w="570186" h="316996">
                  <a:moveTo>
                    <a:pt x="570185" y="150805"/>
                  </a:moveTo>
                  <a:lnTo>
                    <a:pt x="527522" y="204920"/>
                  </a:lnTo>
                  <a:lnTo>
                    <a:pt x="478906" y="262579"/>
                  </a:lnTo>
                  <a:lnTo>
                    <a:pt x="442450" y="289910"/>
                  </a:lnTo>
                  <a:lnTo>
                    <a:pt x="391017" y="311612"/>
                  </a:lnTo>
                  <a:lnTo>
                    <a:pt x="353971" y="316995"/>
                  </a:lnTo>
                  <a:lnTo>
                    <a:pt x="307937" y="310408"/>
                  </a:lnTo>
                  <a:lnTo>
                    <a:pt x="245056" y="289854"/>
                  </a:lnTo>
                  <a:lnTo>
                    <a:pt x="184326" y="238354"/>
                  </a:lnTo>
                  <a:lnTo>
                    <a:pt x="151107" y="181758"/>
                  </a:lnTo>
                  <a:lnTo>
                    <a:pt x="115902" y="119164"/>
                  </a:lnTo>
                  <a:lnTo>
                    <a:pt x="83999" y="56044"/>
                  </a:lnTo>
                  <a:lnTo>
                    <a:pt x="66731" y="24461"/>
                  </a:lnTo>
                  <a:lnTo>
                    <a:pt x="59074" y="19783"/>
                  </a:lnTo>
                  <a:lnTo>
                    <a:pt x="50460" y="19003"/>
                  </a:lnTo>
                  <a:lnTo>
                    <a:pt x="41207" y="20823"/>
                  </a:lnTo>
                  <a:lnTo>
                    <a:pt x="33869" y="25546"/>
                  </a:lnTo>
                  <a:lnTo>
                    <a:pt x="4084" y="62517"/>
                  </a:lnTo>
                  <a:lnTo>
                    <a:pt x="931" y="63870"/>
                  </a:lnTo>
                  <a:lnTo>
                    <a:pt x="0" y="61263"/>
                  </a:lnTo>
                  <a:lnTo>
                    <a:pt x="548" y="56015"/>
                  </a:lnTo>
                  <a:lnTo>
                    <a:pt x="7397" y="43945"/>
                  </a:lnTo>
                  <a:lnTo>
                    <a:pt x="30858" y="17133"/>
                  </a:lnTo>
                  <a:lnTo>
                    <a:pt x="56704" y="1884"/>
                  </a:lnTo>
                  <a:lnTo>
                    <a:pt x="79539" y="0"/>
                  </a:lnTo>
                  <a:lnTo>
                    <a:pt x="142249" y="11440"/>
                  </a:lnTo>
                  <a:lnTo>
                    <a:pt x="159573" y="139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01513" y="4737823"/>
              <a:ext cx="33789" cy="29108"/>
            </a:xfrm>
            <a:custGeom>
              <a:avLst/>
              <a:gdLst/>
              <a:ahLst/>
              <a:cxnLst/>
              <a:rect l="0" t="0" r="0" b="0"/>
              <a:pathLst>
                <a:path w="33789" h="29108">
                  <a:moveTo>
                    <a:pt x="15171" y="0"/>
                  </a:moveTo>
                  <a:lnTo>
                    <a:pt x="9581" y="16768"/>
                  </a:lnTo>
                  <a:lnTo>
                    <a:pt x="12614" y="20538"/>
                  </a:lnTo>
                  <a:lnTo>
                    <a:pt x="19316" y="21881"/>
                  </a:lnTo>
                  <a:lnTo>
                    <a:pt x="28463" y="21607"/>
                  </a:lnTo>
                  <a:lnTo>
                    <a:pt x="31051" y="20254"/>
                  </a:lnTo>
                  <a:lnTo>
                    <a:pt x="29267" y="18182"/>
                  </a:lnTo>
                  <a:lnTo>
                    <a:pt x="24568" y="15631"/>
                  </a:lnTo>
                  <a:lnTo>
                    <a:pt x="17926" y="16270"/>
                  </a:lnTo>
                  <a:lnTo>
                    <a:pt x="1187" y="23219"/>
                  </a:lnTo>
                  <a:lnTo>
                    <a:pt x="0" y="26008"/>
                  </a:lnTo>
                  <a:lnTo>
                    <a:pt x="3887" y="27867"/>
                  </a:lnTo>
                  <a:lnTo>
                    <a:pt x="11157" y="29107"/>
                  </a:lnTo>
                  <a:lnTo>
                    <a:pt x="18344" y="27594"/>
                  </a:lnTo>
                  <a:lnTo>
                    <a:pt x="32569" y="19673"/>
                  </a:lnTo>
                  <a:lnTo>
                    <a:pt x="33788" y="15455"/>
                  </a:lnTo>
                  <a:lnTo>
                    <a:pt x="31092" y="11473"/>
                  </a:lnTo>
                  <a:lnTo>
                    <a:pt x="25785" y="7649"/>
                  </a:lnTo>
                  <a:lnTo>
                    <a:pt x="22247" y="6269"/>
                  </a:lnTo>
                  <a:lnTo>
                    <a:pt x="19888" y="6519"/>
                  </a:lnTo>
                  <a:lnTo>
                    <a:pt x="1517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615751" y="5045101"/>
            <a:ext cx="1086816" cy="913750"/>
            <a:chOff x="5615751" y="5045101"/>
            <a:chExt cx="1086816" cy="913750"/>
          </a:xfrm>
        </p:grpSpPr>
        <p:sp>
          <p:nvSpPr>
            <p:cNvPr id="66" name="Freeform 65"/>
            <p:cNvSpPr/>
            <p:nvPr/>
          </p:nvSpPr>
          <p:spPr>
            <a:xfrm>
              <a:off x="5874901" y="5361069"/>
              <a:ext cx="315856" cy="465124"/>
            </a:xfrm>
            <a:custGeom>
              <a:avLst/>
              <a:gdLst/>
              <a:ahLst/>
              <a:cxnLst/>
              <a:rect l="0" t="0" r="0" b="0"/>
              <a:pathLst>
                <a:path w="315856" h="465124">
                  <a:moveTo>
                    <a:pt x="315855" y="40050"/>
                  </a:moveTo>
                  <a:lnTo>
                    <a:pt x="273164" y="36930"/>
                  </a:lnTo>
                  <a:lnTo>
                    <a:pt x="213787" y="22091"/>
                  </a:lnTo>
                  <a:lnTo>
                    <a:pt x="158351" y="4901"/>
                  </a:lnTo>
                  <a:lnTo>
                    <a:pt x="120878" y="0"/>
                  </a:lnTo>
                  <a:lnTo>
                    <a:pt x="85729" y="4136"/>
                  </a:lnTo>
                  <a:lnTo>
                    <a:pt x="77040" y="9089"/>
                  </a:lnTo>
                  <a:lnTo>
                    <a:pt x="64266" y="23949"/>
                  </a:lnTo>
                  <a:lnTo>
                    <a:pt x="50498" y="52047"/>
                  </a:lnTo>
                  <a:lnTo>
                    <a:pt x="48960" y="75408"/>
                  </a:lnTo>
                  <a:lnTo>
                    <a:pt x="51915" y="128533"/>
                  </a:lnTo>
                  <a:lnTo>
                    <a:pt x="52427" y="170122"/>
                  </a:lnTo>
                  <a:lnTo>
                    <a:pt x="54839" y="177068"/>
                  </a:lnTo>
                  <a:lnTo>
                    <a:pt x="58786" y="179358"/>
                  </a:lnTo>
                  <a:lnTo>
                    <a:pt x="63757" y="178545"/>
                  </a:lnTo>
                  <a:lnTo>
                    <a:pt x="90886" y="162770"/>
                  </a:lnTo>
                  <a:lnTo>
                    <a:pt x="113314" y="158933"/>
                  </a:lnTo>
                  <a:lnTo>
                    <a:pt x="164670" y="164875"/>
                  </a:lnTo>
                  <a:lnTo>
                    <a:pt x="209822" y="180434"/>
                  </a:lnTo>
                  <a:lnTo>
                    <a:pt x="230125" y="193690"/>
                  </a:lnTo>
                  <a:lnTo>
                    <a:pt x="253539" y="220884"/>
                  </a:lnTo>
                  <a:lnTo>
                    <a:pt x="276439" y="271920"/>
                  </a:lnTo>
                  <a:lnTo>
                    <a:pt x="281950" y="308924"/>
                  </a:lnTo>
                  <a:lnTo>
                    <a:pt x="277993" y="343934"/>
                  </a:lnTo>
                  <a:lnTo>
                    <a:pt x="251395" y="397829"/>
                  </a:lnTo>
                  <a:lnTo>
                    <a:pt x="224354" y="434506"/>
                  </a:lnTo>
                  <a:lnTo>
                    <a:pt x="197887" y="451464"/>
                  </a:lnTo>
                  <a:lnTo>
                    <a:pt x="167817" y="463897"/>
                  </a:lnTo>
                  <a:lnTo>
                    <a:pt x="147115" y="465123"/>
                  </a:lnTo>
                  <a:lnTo>
                    <a:pt x="105229" y="456378"/>
                  </a:lnTo>
                  <a:lnTo>
                    <a:pt x="64330" y="427744"/>
                  </a:lnTo>
                  <a:lnTo>
                    <a:pt x="29388" y="401464"/>
                  </a:lnTo>
                  <a:lnTo>
                    <a:pt x="0" y="387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39058" y="5414739"/>
              <a:ext cx="317542" cy="371844"/>
            </a:xfrm>
            <a:custGeom>
              <a:avLst/>
              <a:gdLst/>
              <a:ahLst/>
              <a:cxnLst/>
              <a:rect l="0" t="0" r="0" b="0"/>
              <a:pathLst>
                <a:path w="317542" h="371844">
                  <a:moveTo>
                    <a:pt x="172797" y="17965"/>
                  </a:moveTo>
                  <a:lnTo>
                    <a:pt x="150440" y="17965"/>
                  </a:lnTo>
                  <a:lnTo>
                    <a:pt x="119769" y="29144"/>
                  </a:lnTo>
                  <a:lnTo>
                    <a:pt x="62538" y="67463"/>
                  </a:lnTo>
                  <a:lnTo>
                    <a:pt x="32821" y="104822"/>
                  </a:lnTo>
                  <a:lnTo>
                    <a:pt x="13819" y="142617"/>
                  </a:lnTo>
                  <a:lnTo>
                    <a:pt x="0" y="205638"/>
                  </a:lnTo>
                  <a:lnTo>
                    <a:pt x="1235" y="238519"/>
                  </a:lnTo>
                  <a:lnTo>
                    <a:pt x="13302" y="288306"/>
                  </a:lnTo>
                  <a:lnTo>
                    <a:pt x="37003" y="330029"/>
                  </a:lnTo>
                  <a:lnTo>
                    <a:pt x="64215" y="361147"/>
                  </a:lnTo>
                  <a:lnTo>
                    <a:pt x="84374" y="369362"/>
                  </a:lnTo>
                  <a:lnTo>
                    <a:pt x="108931" y="371843"/>
                  </a:lnTo>
                  <a:lnTo>
                    <a:pt x="171087" y="360896"/>
                  </a:lnTo>
                  <a:lnTo>
                    <a:pt x="226753" y="326097"/>
                  </a:lnTo>
                  <a:lnTo>
                    <a:pt x="251824" y="305536"/>
                  </a:lnTo>
                  <a:lnTo>
                    <a:pt x="291827" y="245877"/>
                  </a:lnTo>
                  <a:lnTo>
                    <a:pt x="312676" y="190871"/>
                  </a:lnTo>
                  <a:lnTo>
                    <a:pt x="317541" y="137951"/>
                  </a:lnTo>
                  <a:lnTo>
                    <a:pt x="305346" y="81686"/>
                  </a:lnTo>
                  <a:lnTo>
                    <a:pt x="290789" y="40301"/>
                  </a:lnTo>
                  <a:lnTo>
                    <a:pt x="279441" y="23603"/>
                  </a:lnTo>
                  <a:lnTo>
                    <a:pt x="263477" y="11502"/>
                  </a:lnTo>
                  <a:lnTo>
                    <a:pt x="243515" y="3395"/>
                  </a:lnTo>
                  <a:lnTo>
                    <a:pt x="207138" y="0"/>
                  </a:lnTo>
                  <a:lnTo>
                    <a:pt x="151740" y="7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15751" y="5045101"/>
              <a:ext cx="1086816" cy="913750"/>
            </a:xfrm>
            <a:custGeom>
              <a:avLst/>
              <a:gdLst/>
              <a:ahLst/>
              <a:cxnLst/>
              <a:rect l="0" t="0" r="0" b="0"/>
              <a:pathLst>
                <a:path w="1086816" h="913750">
                  <a:moveTo>
                    <a:pt x="964560" y="82277"/>
                  </a:moveTo>
                  <a:lnTo>
                    <a:pt x="946579" y="66636"/>
                  </a:lnTo>
                  <a:lnTo>
                    <a:pt x="889036" y="43840"/>
                  </a:lnTo>
                  <a:lnTo>
                    <a:pt x="837165" y="29667"/>
                  </a:lnTo>
                  <a:lnTo>
                    <a:pt x="781858" y="21192"/>
                  </a:lnTo>
                  <a:lnTo>
                    <a:pt x="734301" y="14135"/>
                  </a:lnTo>
                  <a:lnTo>
                    <a:pt x="683165" y="4635"/>
                  </a:lnTo>
                  <a:lnTo>
                    <a:pt x="625380" y="0"/>
                  </a:lnTo>
                  <a:lnTo>
                    <a:pt x="563805" y="4216"/>
                  </a:lnTo>
                  <a:lnTo>
                    <a:pt x="512285" y="12875"/>
                  </a:lnTo>
                  <a:lnTo>
                    <a:pt x="450109" y="29738"/>
                  </a:lnTo>
                  <a:lnTo>
                    <a:pt x="395042" y="48366"/>
                  </a:lnTo>
                  <a:lnTo>
                    <a:pt x="339372" y="75795"/>
                  </a:lnTo>
                  <a:lnTo>
                    <a:pt x="283575" y="103483"/>
                  </a:lnTo>
                  <a:lnTo>
                    <a:pt x="226397" y="142260"/>
                  </a:lnTo>
                  <a:lnTo>
                    <a:pt x="170586" y="201813"/>
                  </a:lnTo>
                  <a:lnTo>
                    <a:pt x="119776" y="260418"/>
                  </a:lnTo>
                  <a:lnTo>
                    <a:pt x="94013" y="295107"/>
                  </a:lnTo>
                  <a:lnTo>
                    <a:pt x="78030" y="321983"/>
                  </a:lnTo>
                  <a:lnTo>
                    <a:pt x="61595" y="347883"/>
                  </a:lnTo>
                  <a:lnTo>
                    <a:pt x="29937" y="408871"/>
                  </a:lnTo>
                  <a:lnTo>
                    <a:pt x="10293" y="464840"/>
                  </a:lnTo>
                  <a:lnTo>
                    <a:pt x="711" y="515773"/>
                  </a:lnTo>
                  <a:lnTo>
                    <a:pt x="0" y="579211"/>
                  </a:lnTo>
                  <a:lnTo>
                    <a:pt x="10778" y="642131"/>
                  </a:lnTo>
                  <a:lnTo>
                    <a:pt x="39082" y="700220"/>
                  </a:lnTo>
                  <a:lnTo>
                    <a:pt x="62533" y="741493"/>
                  </a:lnTo>
                  <a:lnTo>
                    <a:pt x="107489" y="786881"/>
                  </a:lnTo>
                  <a:lnTo>
                    <a:pt x="169046" y="828770"/>
                  </a:lnTo>
                  <a:lnTo>
                    <a:pt x="197358" y="847433"/>
                  </a:lnTo>
                  <a:lnTo>
                    <a:pt x="249544" y="869808"/>
                  </a:lnTo>
                  <a:lnTo>
                    <a:pt x="310528" y="892232"/>
                  </a:lnTo>
                  <a:lnTo>
                    <a:pt x="370425" y="906863"/>
                  </a:lnTo>
                  <a:lnTo>
                    <a:pt x="429381" y="911905"/>
                  </a:lnTo>
                  <a:lnTo>
                    <a:pt x="491303" y="913400"/>
                  </a:lnTo>
                  <a:lnTo>
                    <a:pt x="536244" y="913749"/>
                  </a:lnTo>
                  <a:lnTo>
                    <a:pt x="595106" y="910826"/>
                  </a:lnTo>
                  <a:lnTo>
                    <a:pt x="646436" y="899357"/>
                  </a:lnTo>
                  <a:lnTo>
                    <a:pt x="696386" y="889274"/>
                  </a:lnTo>
                  <a:lnTo>
                    <a:pt x="750049" y="873288"/>
                  </a:lnTo>
                  <a:lnTo>
                    <a:pt x="802995" y="853734"/>
                  </a:lnTo>
                  <a:lnTo>
                    <a:pt x="865844" y="816069"/>
                  </a:lnTo>
                  <a:lnTo>
                    <a:pt x="922661" y="774613"/>
                  </a:lnTo>
                  <a:lnTo>
                    <a:pt x="978015" y="715213"/>
                  </a:lnTo>
                  <a:lnTo>
                    <a:pt x="1012191" y="652488"/>
                  </a:lnTo>
                  <a:lnTo>
                    <a:pt x="1039894" y="601138"/>
                  </a:lnTo>
                  <a:lnTo>
                    <a:pt x="1063885" y="538621"/>
                  </a:lnTo>
                  <a:lnTo>
                    <a:pt x="1076138" y="488372"/>
                  </a:lnTo>
                  <a:lnTo>
                    <a:pt x="1086008" y="437608"/>
                  </a:lnTo>
                  <a:lnTo>
                    <a:pt x="1086815" y="377940"/>
                  </a:lnTo>
                  <a:lnTo>
                    <a:pt x="1076056" y="315505"/>
                  </a:lnTo>
                  <a:lnTo>
                    <a:pt x="1054260" y="262488"/>
                  </a:lnTo>
                  <a:lnTo>
                    <a:pt x="1024305" y="208168"/>
                  </a:lnTo>
                  <a:lnTo>
                    <a:pt x="984940" y="157967"/>
                  </a:lnTo>
                  <a:lnTo>
                    <a:pt x="927728" y="115425"/>
                  </a:lnTo>
                  <a:lnTo>
                    <a:pt x="867033" y="86398"/>
                  </a:lnTo>
                  <a:lnTo>
                    <a:pt x="810244" y="69053"/>
                  </a:lnTo>
                  <a:lnTo>
                    <a:pt x="785575" y="61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370642" y="178984"/>
            <a:ext cx="9181983" cy="1073908"/>
            <a:chOff x="370642" y="178984"/>
            <a:chExt cx="9181983" cy="1073908"/>
          </a:xfrm>
        </p:grpSpPr>
        <p:sp>
          <p:nvSpPr>
            <p:cNvPr id="2" name="Freeform 1"/>
            <p:cNvSpPr/>
            <p:nvPr/>
          </p:nvSpPr>
          <p:spPr>
            <a:xfrm>
              <a:off x="370642" y="178984"/>
              <a:ext cx="48996" cy="705410"/>
            </a:xfrm>
            <a:custGeom>
              <a:avLst/>
              <a:gdLst/>
              <a:ahLst/>
              <a:cxnLst/>
              <a:rect l="0" t="0" r="0" b="0"/>
              <a:pathLst>
                <a:path w="48996" h="705410">
                  <a:moveTo>
                    <a:pt x="8383" y="0"/>
                  </a:moveTo>
                  <a:lnTo>
                    <a:pt x="1148" y="27556"/>
                  </a:lnTo>
                  <a:lnTo>
                    <a:pt x="0" y="73025"/>
                  </a:lnTo>
                  <a:lnTo>
                    <a:pt x="5380" y="136151"/>
                  </a:lnTo>
                  <a:lnTo>
                    <a:pt x="8663" y="197489"/>
                  </a:lnTo>
                  <a:lnTo>
                    <a:pt x="15355" y="247508"/>
                  </a:lnTo>
                  <a:lnTo>
                    <a:pt x="19028" y="297684"/>
                  </a:lnTo>
                  <a:lnTo>
                    <a:pt x="27037" y="357152"/>
                  </a:lnTo>
                  <a:lnTo>
                    <a:pt x="28966" y="413960"/>
                  </a:lnTo>
                  <a:lnTo>
                    <a:pt x="34889" y="461776"/>
                  </a:lnTo>
                  <a:lnTo>
                    <a:pt x="38965" y="521930"/>
                  </a:lnTo>
                  <a:lnTo>
                    <a:pt x="42890" y="575753"/>
                  </a:lnTo>
                  <a:lnTo>
                    <a:pt x="48995" y="631705"/>
                  </a:lnTo>
                  <a:lnTo>
                    <a:pt x="41966" y="687255"/>
                  </a:lnTo>
                  <a:lnTo>
                    <a:pt x="39969" y="705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95" y="200041"/>
              <a:ext cx="18853" cy="726467"/>
            </a:xfrm>
            <a:custGeom>
              <a:avLst/>
              <a:gdLst/>
              <a:ahLst/>
              <a:cxnLst/>
              <a:rect l="0" t="0" r="0" b="0"/>
              <a:pathLst>
                <a:path w="18853" h="726467">
                  <a:moveTo>
                    <a:pt x="10471" y="0"/>
                  </a:moveTo>
                  <a:lnTo>
                    <a:pt x="3236" y="28726"/>
                  </a:lnTo>
                  <a:lnTo>
                    <a:pt x="593" y="92112"/>
                  </a:lnTo>
                  <a:lnTo>
                    <a:pt x="136" y="145446"/>
                  </a:lnTo>
                  <a:lnTo>
                    <a:pt x="0" y="203752"/>
                  </a:lnTo>
                  <a:lnTo>
                    <a:pt x="5543" y="265375"/>
                  </a:lnTo>
                  <a:lnTo>
                    <a:pt x="9498" y="323778"/>
                  </a:lnTo>
                  <a:lnTo>
                    <a:pt x="10183" y="372145"/>
                  </a:lnTo>
                  <a:lnTo>
                    <a:pt x="10414" y="431002"/>
                  </a:lnTo>
                  <a:lnTo>
                    <a:pt x="16049" y="487689"/>
                  </a:lnTo>
                  <a:lnTo>
                    <a:pt x="18852" y="542776"/>
                  </a:lnTo>
                  <a:lnTo>
                    <a:pt x="12473" y="598025"/>
                  </a:lnTo>
                  <a:lnTo>
                    <a:pt x="11065" y="649025"/>
                  </a:lnTo>
                  <a:lnTo>
                    <a:pt x="10647" y="690653"/>
                  </a:lnTo>
                  <a:lnTo>
                    <a:pt x="10471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2725" y="60012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6704" y="16788"/>
                  </a:lnTo>
                  <a:lnTo>
                    <a:pt x="54377" y="260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30688" y="589595"/>
              <a:ext cx="256064" cy="281819"/>
            </a:xfrm>
            <a:custGeom>
              <a:avLst/>
              <a:gdLst/>
              <a:ahLst/>
              <a:cxnLst/>
              <a:rect l="0" t="0" r="0" b="0"/>
              <a:pathLst>
                <a:path w="256064" h="281819">
                  <a:moveTo>
                    <a:pt x="143177" y="10529"/>
                  </a:moveTo>
                  <a:lnTo>
                    <a:pt x="103489" y="12869"/>
                  </a:lnTo>
                  <a:lnTo>
                    <a:pt x="71366" y="27340"/>
                  </a:lnTo>
                  <a:lnTo>
                    <a:pt x="46510" y="47615"/>
                  </a:lnTo>
                  <a:lnTo>
                    <a:pt x="10026" y="95481"/>
                  </a:lnTo>
                  <a:lnTo>
                    <a:pt x="0" y="137735"/>
                  </a:lnTo>
                  <a:lnTo>
                    <a:pt x="2618" y="176121"/>
                  </a:lnTo>
                  <a:lnTo>
                    <a:pt x="22389" y="220533"/>
                  </a:lnTo>
                  <a:lnTo>
                    <a:pt x="35291" y="241904"/>
                  </a:lnTo>
                  <a:lnTo>
                    <a:pt x="51944" y="256862"/>
                  </a:lnTo>
                  <a:lnTo>
                    <a:pt x="91230" y="275996"/>
                  </a:lnTo>
                  <a:lnTo>
                    <a:pt x="127915" y="281818"/>
                  </a:lnTo>
                  <a:lnTo>
                    <a:pt x="168421" y="277954"/>
                  </a:lnTo>
                  <a:lnTo>
                    <a:pt x="193001" y="266255"/>
                  </a:lnTo>
                  <a:lnTo>
                    <a:pt x="231787" y="235738"/>
                  </a:lnTo>
                  <a:lnTo>
                    <a:pt x="249111" y="208669"/>
                  </a:lnTo>
                  <a:lnTo>
                    <a:pt x="256063" y="172832"/>
                  </a:lnTo>
                  <a:lnTo>
                    <a:pt x="250007" y="118801"/>
                  </a:lnTo>
                  <a:lnTo>
                    <a:pt x="234426" y="66188"/>
                  </a:lnTo>
                  <a:lnTo>
                    <a:pt x="209164" y="27242"/>
                  </a:lnTo>
                  <a:lnTo>
                    <a:pt x="1642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1792" y="600124"/>
              <a:ext cx="440958" cy="290466"/>
            </a:xfrm>
            <a:custGeom>
              <a:avLst/>
              <a:gdLst/>
              <a:ahLst/>
              <a:cxnLst/>
              <a:rect l="0" t="0" r="0" b="0"/>
              <a:pathLst>
                <a:path w="440958" h="290466">
                  <a:moveTo>
                    <a:pt x="0" y="10528"/>
                  </a:moveTo>
                  <a:lnTo>
                    <a:pt x="3120" y="53220"/>
                  </a:lnTo>
                  <a:lnTo>
                    <a:pt x="17959" y="113766"/>
                  </a:lnTo>
                  <a:lnTo>
                    <a:pt x="31667" y="168745"/>
                  </a:lnTo>
                  <a:lnTo>
                    <a:pt x="45258" y="207536"/>
                  </a:lnTo>
                  <a:lnTo>
                    <a:pt x="70811" y="252085"/>
                  </a:lnTo>
                  <a:lnTo>
                    <a:pt x="87624" y="267235"/>
                  </a:lnTo>
                  <a:lnTo>
                    <a:pt x="97020" y="272913"/>
                  </a:lnTo>
                  <a:lnTo>
                    <a:pt x="116820" y="276103"/>
                  </a:lnTo>
                  <a:lnTo>
                    <a:pt x="127013" y="275315"/>
                  </a:lnTo>
                  <a:lnTo>
                    <a:pt x="144578" y="265082"/>
                  </a:lnTo>
                  <a:lnTo>
                    <a:pt x="174918" y="229916"/>
                  </a:lnTo>
                  <a:lnTo>
                    <a:pt x="183026" y="203571"/>
                  </a:lnTo>
                  <a:lnTo>
                    <a:pt x="193821" y="150176"/>
                  </a:lnTo>
                  <a:lnTo>
                    <a:pt x="197064" y="145741"/>
                  </a:lnTo>
                  <a:lnTo>
                    <a:pt x="200397" y="146293"/>
                  </a:lnTo>
                  <a:lnTo>
                    <a:pt x="207218" y="156266"/>
                  </a:lnTo>
                  <a:lnTo>
                    <a:pt x="235367" y="211348"/>
                  </a:lnTo>
                  <a:lnTo>
                    <a:pt x="250543" y="241216"/>
                  </a:lnTo>
                  <a:lnTo>
                    <a:pt x="295903" y="280174"/>
                  </a:lnTo>
                  <a:lnTo>
                    <a:pt x="319466" y="288298"/>
                  </a:lnTo>
                  <a:lnTo>
                    <a:pt x="332300" y="290465"/>
                  </a:lnTo>
                  <a:lnTo>
                    <a:pt x="352800" y="286633"/>
                  </a:lnTo>
                  <a:lnTo>
                    <a:pt x="377495" y="271322"/>
                  </a:lnTo>
                  <a:lnTo>
                    <a:pt x="406800" y="239598"/>
                  </a:lnTo>
                  <a:lnTo>
                    <a:pt x="428069" y="209812"/>
                  </a:lnTo>
                  <a:lnTo>
                    <a:pt x="435918" y="186056"/>
                  </a:lnTo>
                  <a:lnTo>
                    <a:pt x="440957" y="132678"/>
                  </a:lnTo>
                  <a:lnTo>
                    <a:pt x="440782" y="78244"/>
                  </a:lnTo>
                  <a:lnTo>
                    <a:pt x="427511" y="21655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8259" y="650316"/>
              <a:ext cx="356250" cy="276192"/>
            </a:xfrm>
            <a:custGeom>
              <a:avLst/>
              <a:gdLst/>
              <a:ahLst/>
              <a:cxnLst/>
              <a:rect l="0" t="0" r="0" b="0"/>
              <a:pathLst>
                <a:path w="356250" h="276192">
                  <a:moveTo>
                    <a:pt x="0" y="65621"/>
                  </a:moveTo>
                  <a:lnTo>
                    <a:pt x="7235" y="93177"/>
                  </a:lnTo>
                  <a:lnTo>
                    <a:pt x="12997" y="149400"/>
                  </a:lnTo>
                  <a:lnTo>
                    <a:pt x="28401" y="211575"/>
                  </a:lnTo>
                  <a:lnTo>
                    <a:pt x="36361" y="237158"/>
                  </a:lnTo>
                  <a:lnTo>
                    <a:pt x="34488" y="231937"/>
                  </a:lnTo>
                  <a:lnTo>
                    <a:pt x="28848" y="178842"/>
                  </a:lnTo>
                  <a:lnTo>
                    <a:pt x="22596" y="124771"/>
                  </a:lnTo>
                  <a:lnTo>
                    <a:pt x="22530" y="70200"/>
                  </a:lnTo>
                  <a:lnTo>
                    <a:pt x="30722" y="36562"/>
                  </a:lnTo>
                  <a:lnTo>
                    <a:pt x="41340" y="19171"/>
                  </a:lnTo>
                  <a:lnTo>
                    <a:pt x="49787" y="13597"/>
                  </a:lnTo>
                  <a:lnTo>
                    <a:pt x="71650" y="7405"/>
                  </a:lnTo>
                  <a:lnTo>
                    <a:pt x="81692" y="8093"/>
                  </a:lnTo>
                  <a:lnTo>
                    <a:pt x="99088" y="15097"/>
                  </a:lnTo>
                  <a:lnTo>
                    <a:pt x="122036" y="37783"/>
                  </a:lnTo>
                  <a:lnTo>
                    <a:pt x="138064" y="66732"/>
                  </a:lnTo>
                  <a:lnTo>
                    <a:pt x="146169" y="129863"/>
                  </a:lnTo>
                  <a:lnTo>
                    <a:pt x="146852" y="147985"/>
                  </a:lnTo>
                  <a:lnTo>
                    <a:pt x="162031" y="85852"/>
                  </a:lnTo>
                  <a:lnTo>
                    <a:pt x="197200" y="23435"/>
                  </a:lnTo>
                  <a:lnTo>
                    <a:pt x="213986" y="8657"/>
                  </a:lnTo>
                  <a:lnTo>
                    <a:pt x="223376" y="3079"/>
                  </a:lnTo>
                  <a:lnTo>
                    <a:pt x="243167" y="0"/>
                  </a:lnTo>
                  <a:lnTo>
                    <a:pt x="253358" y="817"/>
                  </a:lnTo>
                  <a:lnTo>
                    <a:pt x="270921" y="7963"/>
                  </a:lnTo>
                  <a:lnTo>
                    <a:pt x="306849" y="37205"/>
                  </a:lnTo>
                  <a:lnTo>
                    <a:pt x="338383" y="98548"/>
                  </a:lnTo>
                  <a:lnTo>
                    <a:pt x="349264" y="125879"/>
                  </a:lnTo>
                  <a:lnTo>
                    <a:pt x="356249" y="181553"/>
                  </a:lnTo>
                  <a:lnTo>
                    <a:pt x="354339" y="220464"/>
                  </a:lnTo>
                  <a:lnTo>
                    <a:pt x="347440" y="276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03052" y="669610"/>
              <a:ext cx="271146" cy="246266"/>
            </a:xfrm>
            <a:custGeom>
              <a:avLst/>
              <a:gdLst/>
              <a:ahLst/>
              <a:cxnLst/>
              <a:rect l="0" t="0" r="0" b="0"/>
              <a:pathLst>
                <a:path w="271146" h="246266">
                  <a:moveTo>
                    <a:pt x="102689" y="151612"/>
                  </a:moveTo>
                  <a:lnTo>
                    <a:pt x="112264" y="127566"/>
                  </a:lnTo>
                  <a:lnTo>
                    <a:pt x="132353" y="92833"/>
                  </a:lnTo>
                  <a:lnTo>
                    <a:pt x="138099" y="69336"/>
                  </a:lnTo>
                  <a:lnTo>
                    <a:pt x="136754" y="47195"/>
                  </a:lnTo>
                  <a:lnTo>
                    <a:pt x="123830" y="14999"/>
                  </a:lnTo>
                  <a:lnTo>
                    <a:pt x="115613" y="7894"/>
                  </a:lnTo>
                  <a:lnTo>
                    <a:pt x="94005" y="0"/>
                  </a:lnTo>
                  <a:lnTo>
                    <a:pt x="84031" y="235"/>
                  </a:lnTo>
                  <a:lnTo>
                    <a:pt x="66710" y="6734"/>
                  </a:lnTo>
                  <a:lnTo>
                    <a:pt x="43805" y="29137"/>
                  </a:lnTo>
                  <a:lnTo>
                    <a:pt x="23510" y="69318"/>
                  </a:lnTo>
                  <a:lnTo>
                    <a:pt x="4625" y="129192"/>
                  </a:lnTo>
                  <a:lnTo>
                    <a:pt x="0" y="186871"/>
                  </a:lnTo>
                  <a:lnTo>
                    <a:pt x="3627" y="211737"/>
                  </a:lnTo>
                  <a:lnTo>
                    <a:pt x="12258" y="231367"/>
                  </a:lnTo>
                  <a:lnTo>
                    <a:pt x="17835" y="239877"/>
                  </a:lnTo>
                  <a:lnTo>
                    <a:pt x="25062" y="244381"/>
                  </a:lnTo>
                  <a:lnTo>
                    <a:pt x="42452" y="246265"/>
                  </a:lnTo>
                  <a:lnTo>
                    <a:pt x="58759" y="240083"/>
                  </a:lnTo>
                  <a:lnTo>
                    <a:pt x="73806" y="228368"/>
                  </a:lnTo>
                  <a:lnTo>
                    <a:pt x="94261" y="200871"/>
                  </a:lnTo>
                  <a:lnTo>
                    <a:pt x="116079" y="142256"/>
                  </a:lnTo>
                  <a:lnTo>
                    <a:pt x="123401" y="98985"/>
                  </a:lnTo>
                  <a:lnTo>
                    <a:pt x="125856" y="98980"/>
                  </a:lnTo>
                  <a:lnTo>
                    <a:pt x="131702" y="108333"/>
                  </a:lnTo>
                  <a:lnTo>
                    <a:pt x="160309" y="169029"/>
                  </a:lnTo>
                  <a:lnTo>
                    <a:pt x="194129" y="210332"/>
                  </a:lnTo>
                  <a:lnTo>
                    <a:pt x="220639" y="226463"/>
                  </a:lnTo>
                  <a:lnTo>
                    <a:pt x="271145" y="235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96495" y="642167"/>
              <a:ext cx="167216" cy="263284"/>
            </a:xfrm>
            <a:custGeom>
              <a:avLst/>
              <a:gdLst/>
              <a:ahLst/>
              <a:cxnLst/>
              <a:rect l="0" t="0" r="0" b="0"/>
              <a:pathLst>
                <a:path w="167216" h="263284">
                  <a:moveTo>
                    <a:pt x="19816" y="52713"/>
                  </a:moveTo>
                  <a:lnTo>
                    <a:pt x="10751" y="111330"/>
                  </a:lnTo>
                  <a:lnTo>
                    <a:pt x="16812" y="172740"/>
                  </a:lnTo>
                  <a:lnTo>
                    <a:pt x="16103" y="228024"/>
                  </a:lnTo>
                  <a:lnTo>
                    <a:pt x="13831" y="239777"/>
                  </a:lnTo>
                  <a:lnTo>
                    <a:pt x="11146" y="242933"/>
                  </a:lnTo>
                  <a:lnTo>
                    <a:pt x="8187" y="240358"/>
                  </a:lnTo>
                  <a:lnTo>
                    <a:pt x="5044" y="233962"/>
                  </a:lnTo>
                  <a:lnTo>
                    <a:pt x="0" y="182839"/>
                  </a:lnTo>
                  <a:lnTo>
                    <a:pt x="2123" y="123347"/>
                  </a:lnTo>
                  <a:lnTo>
                    <a:pt x="13404" y="79101"/>
                  </a:lnTo>
                  <a:lnTo>
                    <a:pt x="37689" y="23000"/>
                  </a:lnTo>
                  <a:lnTo>
                    <a:pt x="49596" y="5972"/>
                  </a:lnTo>
                  <a:lnTo>
                    <a:pt x="57217" y="1665"/>
                  </a:lnTo>
                  <a:lnTo>
                    <a:pt x="75043" y="0"/>
                  </a:lnTo>
                  <a:lnTo>
                    <a:pt x="83540" y="4703"/>
                  </a:lnTo>
                  <a:lnTo>
                    <a:pt x="121202" y="53092"/>
                  </a:lnTo>
                  <a:lnTo>
                    <a:pt x="141185" y="103308"/>
                  </a:lnTo>
                  <a:lnTo>
                    <a:pt x="153277" y="158287"/>
                  </a:lnTo>
                  <a:lnTo>
                    <a:pt x="161602" y="214207"/>
                  </a:lnTo>
                  <a:lnTo>
                    <a:pt x="167215" y="263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37409" y="726466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0" y="22357"/>
                  </a:lnTo>
                  <a:lnTo>
                    <a:pt x="11179" y="53027"/>
                  </a:lnTo>
                  <a:lnTo>
                    <a:pt x="49498" y="110258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84766" y="694880"/>
              <a:ext cx="273742" cy="558012"/>
            </a:xfrm>
            <a:custGeom>
              <a:avLst/>
              <a:gdLst/>
              <a:ahLst/>
              <a:cxnLst/>
              <a:rect l="0" t="0" r="0" b="0"/>
              <a:pathLst>
                <a:path w="273742" h="558012">
                  <a:moveTo>
                    <a:pt x="273741" y="0"/>
                  </a:moveTo>
                  <a:lnTo>
                    <a:pt x="237825" y="63451"/>
                  </a:lnTo>
                  <a:lnTo>
                    <a:pt x="213527" y="121545"/>
                  </a:lnTo>
                  <a:lnTo>
                    <a:pt x="185007" y="178353"/>
                  </a:lnTo>
                  <a:lnTo>
                    <a:pt x="156367" y="231544"/>
                  </a:lnTo>
                  <a:lnTo>
                    <a:pt x="125675" y="292592"/>
                  </a:lnTo>
                  <a:lnTo>
                    <a:pt x="98395" y="348320"/>
                  </a:lnTo>
                  <a:lnTo>
                    <a:pt x="71825" y="409110"/>
                  </a:lnTo>
                  <a:lnTo>
                    <a:pt x="40212" y="464586"/>
                  </a:lnTo>
                  <a:lnTo>
                    <a:pt x="12936" y="524405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36711" y="273740"/>
              <a:ext cx="248223" cy="611952"/>
            </a:xfrm>
            <a:custGeom>
              <a:avLst/>
              <a:gdLst/>
              <a:ahLst/>
              <a:cxnLst/>
              <a:rect l="0" t="0" r="0" b="0"/>
              <a:pathLst>
                <a:path w="248223" h="611952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8728" y="151117"/>
                  </a:lnTo>
                  <a:lnTo>
                    <a:pt x="14263" y="205433"/>
                  </a:lnTo>
                  <a:lnTo>
                    <a:pt x="15904" y="260521"/>
                  </a:lnTo>
                  <a:lnTo>
                    <a:pt x="19509" y="316228"/>
                  </a:lnTo>
                  <a:lnTo>
                    <a:pt x="24868" y="367438"/>
                  </a:lnTo>
                  <a:lnTo>
                    <a:pt x="26120" y="410141"/>
                  </a:lnTo>
                  <a:lnTo>
                    <a:pt x="26678" y="452517"/>
                  </a:lnTo>
                  <a:lnTo>
                    <a:pt x="26991" y="515835"/>
                  </a:lnTo>
                  <a:lnTo>
                    <a:pt x="27084" y="567871"/>
                  </a:lnTo>
                  <a:lnTo>
                    <a:pt x="33181" y="611951"/>
                  </a:lnTo>
                  <a:lnTo>
                    <a:pt x="32332" y="611519"/>
                  </a:lnTo>
                  <a:lnTo>
                    <a:pt x="30595" y="607721"/>
                  </a:lnTo>
                  <a:lnTo>
                    <a:pt x="27809" y="559598"/>
                  </a:lnTo>
                  <a:lnTo>
                    <a:pt x="27258" y="496886"/>
                  </a:lnTo>
                  <a:lnTo>
                    <a:pt x="32739" y="439092"/>
                  </a:lnTo>
                  <a:lnTo>
                    <a:pt x="53492" y="391021"/>
                  </a:lnTo>
                  <a:lnTo>
                    <a:pt x="66529" y="369150"/>
                  </a:lnTo>
                  <a:lnTo>
                    <a:pt x="83241" y="353970"/>
                  </a:lnTo>
                  <a:lnTo>
                    <a:pt x="92611" y="348284"/>
                  </a:lnTo>
                  <a:lnTo>
                    <a:pt x="112381" y="345086"/>
                  </a:lnTo>
                  <a:lnTo>
                    <a:pt x="153668" y="352565"/>
                  </a:lnTo>
                  <a:lnTo>
                    <a:pt x="179521" y="367546"/>
                  </a:lnTo>
                  <a:lnTo>
                    <a:pt x="202000" y="397982"/>
                  </a:lnTo>
                  <a:lnTo>
                    <a:pt x="222150" y="451357"/>
                  </a:lnTo>
                  <a:lnTo>
                    <a:pt x="237396" y="513893"/>
                  </a:lnTo>
                  <a:lnTo>
                    <a:pt x="246083" y="571653"/>
                  </a:lnTo>
                  <a:lnTo>
                    <a:pt x="248222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48392" y="600124"/>
              <a:ext cx="175297" cy="296961"/>
            </a:xfrm>
            <a:custGeom>
              <a:avLst/>
              <a:gdLst/>
              <a:ahLst/>
              <a:cxnLst/>
              <a:rect l="0" t="0" r="0" b="0"/>
              <a:pathLst>
                <a:path w="175297" h="296961">
                  <a:moveTo>
                    <a:pt x="10240" y="0"/>
                  </a:moveTo>
                  <a:lnTo>
                    <a:pt x="1175" y="58617"/>
                  </a:lnTo>
                  <a:lnTo>
                    <a:pt x="0" y="120026"/>
                  </a:lnTo>
                  <a:lnTo>
                    <a:pt x="2888" y="178430"/>
                  </a:lnTo>
                  <a:lnTo>
                    <a:pt x="8788" y="235027"/>
                  </a:lnTo>
                  <a:lnTo>
                    <a:pt x="20988" y="271629"/>
                  </a:lnTo>
                  <a:lnTo>
                    <a:pt x="36074" y="287620"/>
                  </a:lnTo>
                  <a:lnTo>
                    <a:pt x="45010" y="293522"/>
                  </a:lnTo>
                  <a:lnTo>
                    <a:pt x="64297" y="296960"/>
                  </a:lnTo>
                  <a:lnTo>
                    <a:pt x="74354" y="296240"/>
                  </a:lnTo>
                  <a:lnTo>
                    <a:pt x="91767" y="289200"/>
                  </a:lnTo>
                  <a:lnTo>
                    <a:pt x="107305" y="277102"/>
                  </a:lnTo>
                  <a:lnTo>
                    <a:pt x="143443" y="230683"/>
                  </a:lnTo>
                  <a:lnTo>
                    <a:pt x="163240" y="173685"/>
                  </a:lnTo>
                  <a:lnTo>
                    <a:pt x="175296" y="116153"/>
                  </a:lnTo>
                  <a:lnTo>
                    <a:pt x="174845" y="89058"/>
                  </a:lnTo>
                  <a:lnTo>
                    <a:pt x="15763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00787" y="616137"/>
              <a:ext cx="178986" cy="332870"/>
            </a:xfrm>
            <a:custGeom>
              <a:avLst/>
              <a:gdLst/>
              <a:ahLst/>
              <a:cxnLst/>
              <a:rect l="0" t="0" r="0" b="0"/>
              <a:pathLst>
                <a:path w="178986" h="332870">
                  <a:moveTo>
                    <a:pt x="0" y="99800"/>
                  </a:moveTo>
                  <a:lnTo>
                    <a:pt x="0" y="153945"/>
                  </a:lnTo>
                  <a:lnTo>
                    <a:pt x="0" y="208892"/>
                  </a:lnTo>
                  <a:lnTo>
                    <a:pt x="7236" y="258740"/>
                  </a:lnTo>
                  <a:lnTo>
                    <a:pt x="12998" y="316246"/>
                  </a:lnTo>
                  <a:lnTo>
                    <a:pt x="16305" y="332869"/>
                  </a:lnTo>
                  <a:lnTo>
                    <a:pt x="15549" y="332388"/>
                  </a:lnTo>
                  <a:lnTo>
                    <a:pt x="5931" y="300812"/>
                  </a:lnTo>
                  <a:lnTo>
                    <a:pt x="1758" y="251776"/>
                  </a:lnTo>
                  <a:lnTo>
                    <a:pt x="521" y="198383"/>
                  </a:lnTo>
                  <a:lnTo>
                    <a:pt x="155" y="139928"/>
                  </a:lnTo>
                  <a:lnTo>
                    <a:pt x="46" y="89333"/>
                  </a:lnTo>
                  <a:lnTo>
                    <a:pt x="5603" y="44706"/>
                  </a:lnTo>
                  <a:lnTo>
                    <a:pt x="17698" y="22282"/>
                  </a:lnTo>
                  <a:lnTo>
                    <a:pt x="25837" y="13026"/>
                  </a:lnTo>
                  <a:lnTo>
                    <a:pt x="47358" y="2742"/>
                  </a:lnTo>
                  <a:lnTo>
                    <a:pt x="59648" y="0"/>
                  </a:lnTo>
                  <a:lnTo>
                    <a:pt x="70181" y="1681"/>
                  </a:lnTo>
                  <a:lnTo>
                    <a:pt x="88124" y="12908"/>
                  </a:lnTo>
                  <a:lnTo>
                    <a:pt x="116968" y="38960"/>
                  </a:lnTo>
                  <a:lnTo>
                    <a:pt x="148822" y="101032"/>
                  </a:lnTo>
                  <a:lnTo>
                    <a:pt x="170167" y="161785"/>
                  </a:lnTo>
                  <a:lnTo>
                    <a:pt x="176372" y="212793"/>
                  </a:lnTo>
                  <a:lnTo>
                    <a:pt x="178641" y="276001"/>
                  </a:lnTo>
                  <a:lnTo>
                    <a:pt x="178985" y="289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35160" y="373505"/>
              <a:ext cx="176240" cy="584910"/>
            </a:xfrm>
            <a:custGeom>
              <a:avLst/>
              <a:gdLst/>
              <a:ahLst/>
              <a:cxnLst/>
              <a:rect l="0" t="0" r="0" b="0"/>
              <a:pathLst>
                <a:path w="176240" h="584910">
                  <a:moveTo>
                    <a:pt x="123596" y="405603"/>
                  </a:moveTo>
                  <a:lnTo>
                    <a:pt x="118007" y="346987"/>
                  </a:lnTo>
                  <a:lnTo>
                    <a:pt x="108942" y="312196"/>
                  </a:lnTo>
                  <a:lnTo>
                    <a:pt x="103298" y="303558"/>
                  </a:lnTo>
                  <a:lnTo>
                    <a:pt x="87669" y="290840"/>
                  </a:lnTo>
                  <a:lnTo>
                    <a:pt x="79757" y="289320"/>
                  </a:lnTo>
                  <a:lnTo>
                    <a:pt x="72144" y="290646"/>
                  </a:lnTo>
                  <a:lnTo>
                    <a:pt x="64728" y="293870"/>
                  </a:lnTo>
                  <a:lnTo>
                    <a:pt x="50249" y="309931"/>
                  </a:lnTo>
                  <a:lnTo>
                    <a:pt x="21890" y="352780"/>
                  </a:lnTo>
                  <a:lnTo>
                    <a:pt x="9400" y="410680"/>
                  </a:lnTo>
                  <a:lnTo>
                    <a:pt x="0" y="468391"/>
                  </a:lnTo>
                  <a:lnTo>
                    <a:pt x="3386" y="524851"/>
                  </a:lnTo>
                  <a:lnTo>
                    <a:pt x="12069" y="561429"/>
                  </a:lnTo>
                  <a:lnTo>
                    <a:pt x="17659" y="570318"/>
                  </a:lnTo>
                  <a:lnTo>
                    <a:pt x="33229" y="583315"/>
                  </a:lnTo>
                  <a:lnTo>
                    <a:pt x="41125" y="584909"/>
                  </a:lnTo>
                  <a:lnTo>
                    <a:pt x="48728" y="583632"/>
                  </a:lnTo>
                  <a:lnTo>
                    <a:pt x="56137" y="580441"/>
                  </a:lnTo>
                  <a:lnTo>
                    <a:pt x="77742" y="559183"/>
                  </a:lnTo>
                  <a:lnTo>
                    <a:pt x="101584" y="501983"/>
                  </a:lnTo>
                  <a:lnTo>
                    <a:pt x="116388" y="441799"/>
                  </a:lnTo>
                  <a:lnTo>
                    <a:pt x="129408" y="379131"/>
                  </a:lnTo>
                  <a:lnTo>
                    <a:pt x="133193" y="321692"/>
                  </a:lnTo>
                  <a:lnTo>
                    <a:pt x="133849" y="269997"/>
                  </a:lnTo>
                  <a:lnTo>
                    <a:pt x="134002" y="226011"/>
                  </a:lnTo>
                  <a:lnTo>
                    <a:pt x="134070" y="179165"/>
                  </a:lnTo>
                  <a:lnTo>
                    <a:pt x="134108" y="117932"/>
                  </a:lnTo>
                  <a:lnTo>
                    <a:pt x="126886" y="60481"/>
                  </a:lnTo>
                  <a:lnTo>
                    <a:pt x="122231" y="21545"/>
                  </a:lnTo>
                  <a:lnTo>
                    <a:pt x="112851" y="2504"/>
                  </a:lnTo>
                  <a:lnTo>
                    <a:pt x="108244" y="0"/>
                  </a:lnTo>
                  <a:lnTo>
                    <a:pt x="104003" y="1840"/>
                  </a:lnTo>
                  <a:lnTo>
                    <a:pt x="100006" y="6576"/>
                  </a:lnTo>
                  <a:lnTo>
                    <a:pt x="94380" y="41188"/>
                  </a:lnTo>
                  <a:lnTo>
                    <a:pt x="92713" y="94078"/>
                  </a:lnTo>
                  <a:lnTo>
                    <a:pt x="97808" y="143024"/>
                  </a:lnTo>
                  <a:lnTo>
                    <a:pt x="101137" y="198340"/>
                  </a:lnTo>
                  <a:lnTo>
                    <a:pt x="102124" y="248006"/>
                  </a:lnTo>
                  <a:lnTo>
                    <a:pt x="113937" y="309504"/>
                  </a:lnTo>
                  <a:lnTo>
                    <a:pt x="127277" y="369463"/>
                  </a:lnTo>
                  <a:lnTo>
                    <a:pt x="143274" y="422841"/>
                  </a:lnTo>
                  <a:lnTo>
                    <a:pt x="165066" y="481703"/>
                  </a:lnTo>
                  <a:lnTo>
                    <a:pt x="176239" y="500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06155" y="596660"/>
              <a:ext cx="126343" cy="253868"/>
            </a:xfrm>
            <a:custGeom>
              <a:avLst/>
              <a:gdLst/>
              <a:ahLst/>
              <a:cxnLst/>
              <a:rect l="0" t="0" r="0" b="0"/>
              <a:pathLst>
                <a:path w="126343" h="253868">
                  <a:moveTo>
                    <a:pt x="0" y="98220"/>
                  </a:moveTo>
                  <a:lnTo>
                    <a:pt x="3120" y="152365"/>
                  </a:lnTo>
                  <a:lnTo>
                    <a:pt x="14654" y="207312"/>
                  </a:lnTo>
                  <a:lnTo>
                    <a:pt x="27028" y="253867"/>
                  </a:lnTo>
                  <a:lnTo>
                    <a:pt x="28547" y="252287"/>
                  </a:lnTo>
                  <a:lnTo>
                    <a:pt x="29560" y="246555"/>
                  </a:lnTo>
                  <a:lnTo>
                    <a:pt x="19866" y="187670"/>
                  </a:lnTo>
                  <a:lnTo>
                    <a:pt x="12373" y="127328"/>
                  </a:lnTo>
                  <a:lnTo>
                    <a:pt x="4827" y="70348"/>
                  </a:lnTo>
                  <a:lnTo>
                    <a:pt x="7215" y="42159"/>
                  </a:lnTo>
                  <a:lnTo>
                    <a:pt x="11829" y="31600"/>
                  </a:lnTo>
                  <a:lnTo>
                    <a:pt x="26314" y="16749"/>
                  </a:lnTo>
                  <a:lnTo>
                    <a:pt x="54200" y="1811"/>
                  </a:lnTo>
                  <a:lnTo>
                    <a:pt x="77511" y="0"/>
                  </a:lnTo>
                  <a:lnTo>
                    <a:pt x="107584" y="5557"/>
                  </a:lnTo>
                  <a:lnTo>
                    <a:pt x="126342" y="13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67187" y="668415"/>
              <a:ext cx="165352" cy="244808"/>
            </a:xfrm>
            <a:custGeom>
              <a:avLst/>
              <a:gdLst/>
              <a:ahLst/>
              <a:cxnLst/>
              <a:rect l="0" t="0" r="0" b="0"/>
              <a:pathLst>
                <a:path w="165352" h="244808">
                  <a:moveTo>
                    <a:pt x="17953" y="100165"/>
                  </a:moveTo>
                  <a:lnTo>
                    <a:pt x="55431" y="108498"/>
                  </a:lnTo>
                  <a:lnTo>
                    <a:pt x="79063" y="107378"/>
                  </a:lnTo>
                  <a:lnTo>
                    <a:pt x="101265" y="99081"/>
                  </a:lnTo>
                  <a:lnTo>
                    <a:pt x="127906" y="75667"/>
                  </a:lnTo>
                  <a:lnTo>
                    <a:pt x="132199" y="65116"/>
                  </a:lnTo>
                  <a:lnTo>
                    <a:pt x="133849" y="40914"/>
                  </a:lnTo>
                  <a:lnTo>
                    <a:pt x="130312" y="30248"/>
                  </a:lnTo>
                  <a:lnTo>
                    <a:pt x="117023" y="12159"/>
                  </a:lnTo>
                  <a:lnTo>
                    <a:pt x="96299" y="2559"/>
                  </a:lnTo>
                  <a:lnTo>
                    <a:pt x="84222" y="0"/>
                  </a:lnTo>
                  <a:lnTo>
                    <a:pt x="61443" y="3394"/>
                  </a:lnTo>
                  <a:lnTo>
                    <a:pt x="32009" y="18460"/>
                  </a:lnTo>
                  <a:lnTo>
                    <a:pt x="23814" y="24638"/>
                  </a:lnTo>
                  <a:lnTo>
                    <a:pt x="11589" y="43980"/>
                  </a:lnTo>
                  <a:lnTo>
                    <a:pt x="3426" y="69345"/>
                  </a:lnTo>
                  <a:lnTo>
                    <a:pt x="0" y="114170"/>
                  </a:lnTo>
                  <a:lnTo>
                    <a:pt x="11805" y="172936"/>
                  </a:lnTo>
                  <a:lnTo>
                    <a:pt x="27309" y="199585"/>
                  </a:lnTo>
                  <a:lnTo>
                    <a:pt x="46721" y="222300"/>
                  </a:lnTo>
                  <a:lnTo>
                    <a:pt x="72880" y="238258"/>
                  </a:lnTo>
                  <a:lnTo>
                    <a:pt x="108447" y="244807"/>
                  </a:lnTo>
                  <a:lnTo>
                    <a:pt x="165351" y="237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66561" y="419964"/>
              <a:ext cx="197605" cy="506201"/>
            </a:xfrm>
            <a:custGeom>
              <a:avLst/>
              <a:gdLst/>
              <a:ahLst/>
              <a:cxnLst/>
              <a:rect l="0" t="0" r="0" b="0"/>
              <a:pathLst>
                <a:path w="197605" h="506201">
                  <a:moveTo>
                    <a:pt x="123905" y="411787"/>
                  </a:moveTo>
                  <a:lnTo>
                    <a:pt x="132238" y="374309"/>
                  </a:lnTo>
                  <a:lnTo>
                    <a:pt x="131118" y="349506"/>
                  </a:lnTo>
                  <a:lnTo>
                    <a:pt x="122821" y="322885"/>
                  </a:lnTo>
                  <a:lnTo>
                    <a:pt x="108215" y="301695"/>
                  </a:lnTo>
                  <a:lnTo>
                    <a:pt x="99407" y="292769"/>
                  </a:lnTo>
                  <a:lnTo>
                    <a:pt x="90026" y="287988"/>
                  </a:lnTo>
                  <a:lnTo>
                    <a:pt x="70243" y="285795"/>
                  </a:lnTo>
                  <a:lnTo>
                    <a:pt x="49752" y="291840"/>
                  </a:lnTo>
                  <a:lnTo>
                    <a:pt x="39375" y="296727"/>
                  </a:lnTo>
                  <a:lnTo>
                    <a:pt x="24725" y="311516"/>
                  </a:lnTo>
                  <a:lnTo>
                    <a:pt x="5788" y="349606"/>
                  </a:lnTo>
                  <a:lnTo>
                    <a:pt x="0" y="391673"/>
                  </a:lnTo>
                  <a:lnTo>
                    <a:pt x="6450" y="442649"/>
                  </a:lnTo>
                  <a:lnTo>
                    <a:pt x="12431" y="469177"/>
                  </a:lnTo>
                  <a:lnTo>
                    <a:pt x="25228" y="490326"/>
                  </a:lnTo>
                  <a:lnTo>
                    <a:pt x="33554" y="499241"/>
                  </a:lnTo>
                  <a:lnTo>
                    <a:pt x="42614" y="504015"/>
                  </a:lnTo>
                  <a:lnTo>
                    <a:pt x="62039" y="506200"/>
                  </a:lnTo>
                  <a:lnTo>
                    <a:pt x="70963" y="502805"/>
                  </a:lnTo>
                  <a:lnTo>
                    <a:pt x="87117" y="489674"/>
                  </a:lnTo>
                  <a:lnTo>
                    <a:pt x="116552" y="443073"/>
                  </a:lnTo>
                  <a:lnTo>
                    <a:pt x="136674" y="395580"/>
                  </a:lnTo>
                  <a:lnTo>
                    <a:pt x="154547" y="333370"/>
                  </a:lnTo>
                  <a:lnTo>
                    <a:pt x="165739" y="288336"/>
                  </a:lnTo>
                  <a:lnTo>
                    <a:pt x="173345" y="227420"/>
                  </a:lnTo>
                  <a:lnTo>
                    <a:pt x="175124" y="182447"/>
                  </a:lnTo>
                  <a:lnTo>
                    <a:pt x="174956" y="121176"/>
                  </a:lnTo>
                  <a:lnTo>
                    <a:pt x="165012" y="61014"/>
                  </a:lnTo>
                  <a:lnTo>
                    <a:pt x="151782" y="4677"/>
                  </a:lnTo>
                  <a:lnTo>
                    <a:pt x="145999" y="0"/>
                  </a:lnTo>
                  <a:lnTo>
                    <a:pt x="138634" y="392"/>
                  </a:lnTo>
                  <a:lnTo>
                    <a:pt x="130215" y="4163"/>
                  </a:lnTo>
                  <a:lnTo>
                    <a:pt x="124602" y="12525"/>
                  </a:lnTo>
                  <a:lnTo>
                    <a:pt x="116703" y="51072"/>
                  </a:lnTo>
                  <a:lnTo>
                    <a:pt x="114034" y="112850"/>
                  </a:lnTo>
                  <a:lnTo>
                    <a:pt x="116691" y="165286"/>
                  </a:lnTo>
                  <a:lnTo>
                    <a:pt x="124887" y="216697"/>
                  </a:lnTo>
                  <a:lnTo>
                    <a:pt x="134725" y="276383"/>
                  </a:lnTo>
                  <a:lnTo>
                    <a:pt x="145048" y="338522"/>
                  </a:lnTo>
                  <a:lnTo>
                    <a:pt x="158636" y="395148"/>
                  </a:lnTo>
                  <a:lnTo>
                    <a:pt x="184188" y="450614"/>
                  </a:lnTo>
                  <a:lnTo>
                    <a:pt x="197604" y="474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40634" y="592522"/>
              <a:ext cx="210816" cy="287157"/>
            </a:xfrm>
            <a:custGeom>
              <a:avLst/>
              <a:gdLst/>
              <a:ahLst/>
              <a:cxnLst/>
              <a:rect l="0" t="0" r="0" b="0"/>
              <a:pathLst>
                <a:path w="210816" h="287157">
                  <a:moveTo>
                    <a:pt x="165687" y="18130"/>
                  </a:moveTo>
                  <a:lnTo>
                    <a:pt x="148919" y="6952"/>
                  </a:lnTo>
                  <a:lnTo>
                    <a:pt x="110546" y="0"/>
                  </a:lnTo>
                  <a:lnTo>
                    <a:pt x="85028" y="4613"/>
                  </a:lnTo>
                  <a:lnTo>
                    <a:pt x="54051" y="20364"/>
                  </a:lnTo>
                  <a:lnTo>
                    <a:pt x="22623" y="46648"/>
                  </a:lnTo>
                  <a:lnTo>
                    <a:pt x="6574" y="72983"/>
                  </a:lnTo>
                  <a:lnTo>
                    <a:pt x="0" y="108603"/>
                  </a:lnTo>
                  <a:lnTo>
                    <a:pt x="2586" y="119389"/>
                  </a:lnTo>
                  <a:lnTo>
                    <a:pt x="14819" y="137614"/>
                  </a:lnTo>
                  <a:lnTo>
                    <a:pt x="35073" y="147273"/>
                  </a:lnTo>
                  <a:lnTo>
                    <a:pt x="86204" y="153474"/>
                  </a:lnTo>
                  <a:lnTo>
                    <a:pt x="140195" y="164275"/>
                  </a:lnTo>
                  <a:lnTo>
                    <a:pt x="182748" y="187725"/>
                  </a:lnTo>
                  <a:lnTo>
                    <a:pt x="197836" y="202300"/>
                  </a:lnTo>
                  <a:lnTo>
                    <a:pt x="208441" y="220477"/>
                  </a:lnTo>
                  <a:lnTo>
                    <a:pt x="210815" y="240253"/>
                  </a:lnTo>
                  <a:lnTo>
                    <a:pt x="206801" y="259571"/>
                  </a:lnTo>
                  <a:lnTo>
                    <a:pt x="197218" y="275956"/>
                  </a:lnTo>
                  <a:lnTo>
                    <a:pt x="189047" y="281261"/>
                  </a:lnTo>
                  <a:lnTo>
                    <a:pt x="167491" y="287156"/>
                  </a:lnTo>
                  <a:lnTo>
                    <a:pt x="107118" y="282534"/>
                  </a:lnTo>
                  <a:lnTo>
                    <a:pt x="48226" y="270356"/>
                  </a:lnTo>
                  <a:lnTo>
                    <a:pt x="18288" y="260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44265" y="608642"/>
              <a:ext cx="288523" cy="296809"/>
            </a:xfrm>
            <a:custGeom>
              <a:avLst/>
              <a:gdLst/>
              <a:ahLst/>
              <a:cxnLst/>
              <a:rect l="0" t="0" r="0" b="0"/>
              <a:pathLst>
                <a:path w="288523" h="296809">
                  <a:moveTo>
                    <a:pt x="183237" y="138881"/>
                  </a:moveTo>
                  <a:lnTo>
                    <a:pt x="188826" y="122113"/>
                  </a:lnTo>
                  <a:lnTo>
                    <a:pt x="188451" y="104522"/>
                  </a:lnTo>
                  <a:lnTo>
                    <a:pt x="178678" y="64634"/>
                  </a:lnTo>
                  <a:lnTo>
                    <a:pt x="166003" y="47000"/>
                  </a:lnTo>
                  <a:lnTo>
                    <a:pt x="125249" y="10578"/>
                  </a:lnTo>
                  <a:lnTo>
                    <a:pt x="102093" y="749"/>
                  </a:lnTo>
                  <a:lnTo>
                    <a:pt x="91706" y="0"/>
                  </a:lnTo>
                  <a:lnTo>
                    <a:pt x="73926" y="5406"/>
                  </a:lnTo>
                  <a:lnTo>
                    <a:pt x="50763" y="27193"/>
                  </a:lnTo>
                  <a:lnTo>
                    <a:pt x="23145" y="74402"/>
                  </a:lnTo>
                  <a:lnTo>
                    <a:pt x="5212" y="131907"/>
                  </a:lnTo>
                  <a:lnTo>
                    <a:pt x="0" y="165027"/>
                  </a:lnTo>
                  <a:lnTo>
                    <a:pt x="3642" y="216558"/>
                  </a:lnTo>
                  <a:lnTo>
                    <a:pt x="9051" y="251393"/>
                  </a:lnTo>
                  <a:lnTo>
                    <a:pt x="14470" y="264192"/>
                  </a:lnTo>
                  <a:lnTo>
                    <a:pt x="29851" y="281532"/>
                  </a:lnTo>
                  <a:lnTo>
                    <a:pt x="38866" y="285454"/>
                  </a:lnTo>
                  <a:lnTo>
                    <a:pt x="58241" y="286693"/>
                  </a:lnTo>
                  <a:lnTo>
                    <a:pt x="67151" y="283046"/>
                  </a:lnTo>
                  <a:lnTo>
                    <a:pt x="83290" y="269635"/>
                  </a:lnTo>
                  <a:lnTo>
                    <a:pt x="119845" y="210851"/>
                  </a:lnTo>
                  <a:lnTo>
                    <a:pt x="142509" y="156087"/>
                  </a:lnTo>
                  <a:lnTo>
                    <a:pt x="154532" y="119802"/>
                  </a:lnTo>
                  <a:lnTo>
                    <a:pt x="158252" y="115633"/>
                  </a:lnTo>
                  <a:lnTo>
                    <a:pt x="161901" y="116363"/>
                  </a:lnTo>
                  <a:lnTo>
                    <a:pt x="165503" y="120360"/>
                  </a:lnTo>
                  <a:lnTo>
                    <a:pt x="186332" y="173111"/>
                  </a:lnTo>
                  <a:lnTo>
                    <a:pt x="211925" y="221551"/>
                  </a:lnTo>
                  <a:lnTo>
                    <a:pt x="274248" y="282826"/>
                  </a:lnTo>
                  <a:lnTo>
                    <a:pt x="288522" y="296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86397" y="589595"/>
              <a:ext cx="72733" cy="293557"/>
            </a:xfrm>
            <a:custGeom>
              <a:avLst/>
              <a:gdLst/>
              <a:ahLst/>
              <a:cxnLst/>
              <a:rect l="0" t="0" r="0" b="0"/>
              <a:pathLst>
                <a:path w="72733" h="293557">
                  <a:moveTo>
                    <a:pt x="20090" y="157928"/>
                  </a:moveTo>
                  <a:lnTo>
                    <a:pt x="25679" y="216545"/>
                  </a:lnTo>
                  <a:lnTo>
                    <a:pt x="38048" y="269549"/>
                  </a:lnTo>
                  <a:lnTo>
                    <a:pt x="44839" y="292935"/>
                  </a:lnTo>
                  <a:lnTo>
                    <a:pt x="45948" y="293556"/>
                  </a:lnTo>
                  <a:lnTo>
                    <a:pt x="40750" y="263235"/>
                  </a:lnTo>
                  <a:lnTo>
                    <a:pt x="17683" y="201662"/>
                  </a:lnTo>
                  <a:lnTo>
                    <a:pt x="3930" y="142607"/>
                  </a:lnTo>
                  <a:lnTo>
                    <a:pt x="0" y="81549"/>
                  </a:lnTo>
                  <a:lnTo>
                    <a:pt x="1802" y="51452"/>
                  </a:lnTo>
                  <a:lnTo>
                    <a:pt x="10402" y="30277"/>
                  </a:lnTo>
                  <a:lnTo>
                    <a:pt x="25143" y="16186"/>
                  </a:lnTo>
                  <a:lnTo>
                    <a:pt x="42223" y="7194"/>
                  </a:lnTo>
                  <a:lnTo>
                    <a:pt x="727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64414" y="661829"/>
              <a:ext cx="147400" cy="254151"/>
            </a:xfrm>
            <a:custGeom>
              <a:avLst/>
              <a:gdLst/>
              <a:ahLst/>
              <a:cxnLst/>
              <a:rect l="0" t="0" r="0" b="0"/>
              <a:pathLst>
                <a:path w="147400" h="254151">
                  <a:moveTo>
                    <a:pt x="0" y="127808"/>
                  </a:moveTo>
                  <a:lnTo>
                    <a:pt x="37479" y="136141"/>
                  </a:lnTo>
                  <a:lnTo>
                    <a:pt x="61111" y="135021"/>
                  </a:lnTo>
                  <a:lnTo>
                    <a:pt x="92976" y="121236"/>
                  </a:lnTo>
                  <a:lnTo>
                    <a:pt x="109953" y="108899"/>
                  </a:lnTo>
                  <a:lnTo>
                    <a:pt x="127075" y="83211"/>
                  </a:lnTo>
                  <a:lnTo>
                    <a:pt x="128001" y="72340"/>
                  </a:lnTo>
                  <a:lnTo>
                    <a:pt x="122790" y="47783"/>
                  </a:lnTo>
                  <a:lnTo>
                    <a:pt x="106703" y="18829"/>
                  </a:lnTo>
                  <a:lnTo>
                    <a:pt x="90707" y="6063"/>
                  </a:lnTo>
                  <a:lnTo>
                    <a:pt x="81529" y="1021"/>
                  </a:lnTo>
                  <a:lnTo>
                    <a:pt x="71900" y="0"/>
                  </a:lnTo>
                  <a:lnTo>
                    <a:pt x="51843" y="5104"/>
                  </a:lnTo>
                  <a:lnTo>
                    <a:pt x="34350" y="18290"/>
                  </a:lnTo>
                  <a:lnTo>
                    <a:pt x="26409" y="26720"/>
                  </a:lnTo>
                  <a:lnTo>
                    <a:pt x="9645" y="66530"/>
                  </a:lnTo>
                  <a:lnTo>
                    <a:pt x="8447" y="115371"/>
                  </a:lnTo>
                  <a:lnTo>
                    <a:pt x="18523" y="174701"/>
                  </a:lnTo>
                  <a:lnTo>
                    <a:pt x="25001" y="198952"/>
                  </a:lnTo>
                  <a:lnTo>
                    <a:pt x="38018" y="218309"/>
                  </a:lnTo>
                  <a:lnTo>
                    <a:pt x="55502" y="233541"/>
                  </a:lnTo>
                  <a:lnTo>
                    <a:pt x="74970" y="244211"/>
                  </a:lnTo>
                  <a:lnTo>
                    <a:pt x="128604" y="252841"/>
                  </a:lnTo>
                  <a:lnTo>
                    <a:pt x="147399" y="254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16358" y="652766"/>
              <a:ext cx="27125" cy="273742"/>
            </a:xfrm>
            <a:custGeom>
              <a:avLst/>
              <a:gdLst/>
              <a:ahLst/>
              <a:cxnLst/>
              <a:rect l="0" t="0" r="0" b="0"/>
              <a:pathLst>
                <a:path w="27125" h="273742">
                  <a:moveTo>
                    <a:pt x="6067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50" y="137985"/>
                  </a:lnTo>
                  <a:lnTo>
                    <a:pt x="14269" y="189973"/>
                  </a:lnTo>
                  <a:lnTo>
                    <a:pt x="24238" y="240167"/>
                  </a:lnTo>
                  <a:lnTo>
                    <a:pt x="2712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01368" y="4843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27710" y="659914"/>
              <a:ext cx="207473" cy="256066"/>
            </a:xfrm>
            <a:custGeom>
              <a:avLst/>
              <a:gdLst/>
              <a:ahLst/>
              <a:cxnLst/>
              <a:rect l="0" t="0" r="0" b="0"/>
              <a:pathLst>
                <a:path w="207473" h="256066">
                  <a:moveTo>
                    <a:pt x="0" y="87609"/>
                  </a:moveTo>
                  <a:lnTo>
                    <a:pt x="0" y="144873"/>
                  </a:lnTo>
                  <a:lnTo>
                    <a:pt x="5589" y="205765"/>
                  </a:lnTo>
                  <a:lnTo>
                    <a:pt x="15618" y="247429"/>
                  </a:lnTo>
                  <a:lnTo>
                    <a:pt x="15091" y="246798"/>
                  </a:lnTo>
                  <a:lnTo>
                    <a:pt x="5841" y="209391"/>
                  </a:lnTo>
                  <a:lnTo>
                    <a:pt x="1731" y="162427"/>
                  </a:lnTo>
                  <a:lnTo>
                    <a:pt x="513" y="105878"/>
                  </a:lnTo>
                  <a:lnTo>
                    <a:pt x="5741" y="55847"/>
                  </a:lnTo>
                  <a:lnTo>
                    <a:pt x="20288" y="16977"/>
                  </a:lnTo>
                  <a:lnTo>
                    <a:pt x="28733" y="8935"/>
                  </a:lnTo>
                  <a:lnTo>
                    <a:pt x="50595" y="0"/>
                  </a:lnTo>
                  <a:lnTo>
                    <a:pt x="62976" y="1127"/>
                  </a:lnTo>
                  <a:lnTo>
                    <a:pt x="89210" y="11738"/>
                  </a:lnTo>
                  <a:lnTo>
                    <a:pt x="124698" y="43032"/>
                  </a:lnTo>
                  <a:lnTo>
                    <a:pt x="166961" y="102763"/>
                  </a:lnTo>
                  <a:lnTo>
                    <a:pt x="195933" y="157716"/>
                  </a:lnTo>
                  <a:lnTo>
                    <a:pt x="204065" y="181939"/>
                  </a:lnTo>
                  <a:lnTo>
                    <a:pt x="207472" y="219544"/>
                  </a:lnTo>
                  <a:lnTo>
                    <a:pt x="200041" y="256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68201" y="314738"/>
              <a:ext cx="314576" cy="596526"/>
            </a:xfrm>
            <a:custGeom>
              <a:avLst/>
              <a:gdLst/>
              <a:ahLst/>
              <a:cxnLst/>
              <a:rect l="0" t="0" r="0" b="0"/>
              <a:pathLst>
                <a:path w="314576" h="596526">
                  <a:moveTo>
                    <a:pt x="159675" y="22173"/>
                  </a:moveTo>
                  <a:lnTo>
                    <a:pt x="135629" y="31749"/>
                  </a:lnTo>
                  <a:lnTo>
                    <a:pt x="73388" y="82072"/>
                  </a:lnTo>
                  <a:lnTo>
                    <a:pt x="17685" y="123970"/>
                  </a:lnTo>
                  <a:lnTo>
                    <a:pt x="11202" y="125133"/>
                  </a:lnTo>
                  <a:lnTo>
                    <a:pt x="5711" y="122398"/>
                  </a:lnTo>
                  <a:lnTo>
                    <a:pt x="880" y="117066"/>
                  </a:lnTo>
                  <a:lnTo>
                    <a:pt x="0" y="111172"/>
                  </a:lnTo>
                  <a:lnTo>
                    <a:pt x="5260" y="98383"/>
                  </a:lnTo>
                  <a:lnTo>
                    <a:pt x="40969" y="48116"/>
                  </a:lnTo>
                  <a:lnTo>
                    <a:pt x="90101" y="11826"/>
                  </a:lnTo>
                  <a:lnTo>
                    <a:pt x="102764" y="4747"/>
                  </a:lnTo>
                  <a:lnTo>
                    <a:pt x="129312" y="0"/>
                  </a:lnTo>
                  <a:lnTo>
                    <a:pt x="155539" y="2960"/>
                  </a:lnTo>
                  <a:lnTo>
                    <a:pt x="178894" y="12074"/>
                  </a:lnTo>
                  <a:lnTo>
                    <a:pt x="197852" y="30163"/>
                  </a:lnTo>
                  <a:lnTo>
                    <a:pt x="211738" y="53800"/>
                  </a:lnTo>
                  <a:lnTo>
                    <a:pt x="220652" y="107103"/>
                  </a:lnTo>
                  <a:lnTo>
                    <a:pt x="219531" y="134789"/>
                  </a:lnTo>
                  <a:lnTo>
                    <a:pt x="199748" y="187571"/>
                  </a:lnTo>
                  <a:lnTo>
                    <a:pt x="185675" y="209157"/>
                  </a:lnTo>
                  <a:lnTo>
                    <a:pt x="134835" y="255610"/>
                  </a:lnTo>
                  <a:lnTo>
                    <a:pt x="115880" y="265523"/>
                  </a:lnTo>
                  <a:lnTo>
                    <a:pt x="112931" y="265125"/>
                  </a:lnTo>
                  <a:lnTo>
                    <a:pt x="114474" y="261350"/>
                  </a:lnTo>
                  <a:lnTo>
                    <a:pt x="119013" y="255324"/>
                  </a:lnTo>
                  <a:lnTo>
                    <a:pt x="142168" y="241254"/>
                  </a:lnTo>
                  <a:lnTo>
                    <a:pt x="161253" y="239645"/>
                  </a:lnTo>
                  <a:lnTo>
                    <a:pt x="202101" y="248145"/>
                  </a:lnTo>
                  <a:lnTo>
                    <a:pt x="239057" y="263303"/>
                  </a:lnTo>
                  <a:lnTo>
                    <a:pt x="268463" y="288201"/>
                  </a:lnTo>
                  <a:lnTo>
                    <a:pt x="298191" y="329226"/>
                  </a:lnTo>
                  <a:lnTo>
                    <a:pt x="311332" y="368825"/>
                  </a:lnTo>
                  <a:lnTo>
                    <a:pt x="314575" y="417083"/>
                  </a:lnTo>
                  <a:lnTo>
                    <a:pt x="308647" y="467257"/>
                  </a:lnTo>
                  <a:lnTo>
                    <a:pt x="298311" y="509939"/>
                  </a:lnTo>
                  <a:lnTo>
                    <a:pt x="279781" y="539613"/>
                  </a:lnTo>
                  <a:lnTo>
                    <a:pt x="251414" y="568943"/>
                  </a:lnTo>
                  <a:lnTo>
                    <a:pt x="226964" y="585326"/>
                  </a:lnTo>
                  <a:lnTo>
                    <a:pt x="186892" y="596525"/>
                  </a:lnTo>
                  <a:lnTo>
                    <a:pt x="145383" y="594254"/>
                  </a:lnTo>
                  <a:lnTo>
                    <a:pt x="89986" y="571393"/>
                  </a:lnTo>
                  <a:lnTo>
                    <a:pt x="64918" y="559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09631" y="440479"/>
              <a:ext cx="374826" cy="463716"/>
            </a:xfrm>
            <a:custGeom>
              <a:avLst/>
              <a:gdLst/>
              <a:ahLst/>
              <a:cxnLst/>
              <a:rect l="0" t="0" r="0" b="0"/>
              <a:pathLst>
                <a:path w="374826" h="463716">
                  <a:moveTo>
                    <a:pt x="186742" y="33303"/>
                  </a:moveTo>
                  <a:lnTo>
                    <a:pt x="151845" y="3994"/>
                  </a:lnTo>
                  <a:lnTo>
                    <a:pt x="126389" y="0"/>
                  </a:lnTo>
                  <a:lnTo>
                    <a:pt x="97918" y="3294"/>
                  </a:lnTo>
                  <a:lnTo>
                    <a:pt x="73566" y="12557"/>
                  </a:lnTo>
                  <a:lnTo>
                    <a:pt x="54164" y="30711"/>
                  </a:lnTo>
                  <a:lnTo>
                    <a:pt x="22644" y="86083"/>
                  </a:lnTo>
                  <a:lnTo>
                    <a:pt x="6580" y="136159"/>
                  </a:lnTo>
                  <a:lnTo>
                    <a:pt x="0" y="188041"/>
                  </a:lnTo>
                  <a:lnTo>
                    <a:pt x="3640" y="246047"/>
                  </a:lnTo>
                  <a:lnTo>
                    <a:pt x="16520" y="305654"/>
                  </a:lnTo>
                  <a:lnTo>
                    <a:pt x="37261" y="365088"/>
                  </a:lnTo>
                  <a:lnTo>
                    <a:pt x="52375" y="397162"/>
                  </a:lnTo>
                  <a:lnTo>
                    <a:pt x="86467" y="436284"/>
                  </a:lnTo>
                  <a:lnTo>
                    <a:pt x="104741" y="450662"/>
                  </a:lnTo>
                  <a:lnTo>
                    <a:pt x="127680" y="458612"/>
                  </a:lnTo>
                  <a:lnTo>
                    <a:pt x="180535" y="463715"/>
                  </a:lnTo>
                  <a:lnTo>
                    <a:pt x="222078" y="453421"/>
                  </a:lnTo>
                  <a:lnTo>
                    <a:pt x="276867" y="420576"/>
                  </a:lnTo>
                  <a:lnTo>
                    <a:pt x="333532" y="364325"/>
                  </a:lnTo>
                  <a:lnTo>
                    <a:pt x="359957" y="318297"/>
                  </a:lnTo>
                  <a:lnTo>
                    <a:pt x="371426" y="267614"/>
                  </a:lnTo>
                  <a:lnTo>
                    <a:pt x="374825" y="209963"/>
                  </a:lnTo>
                  <a:lnTo>
                    <a:pt x="366397" y="150477"/>
                  </a:lnTo>
                  <a:lnTo>
                    <a:pt x="343416" y="94186"/>
                  </a:lnTo>
                  <a:lnTo>
                    <a:pt x="305168" y="48319"/>
                  </a:lnTo>
                  <a:lnTo>
                    <a:pt x="266155" y="19165"/>
                  </a:lnTo>
                  <a:lnTo>
                    <a:pt x="224960" y="6887"/>
                  </a:lnTo>
                  <a:lnTo>
                    <a:pt x="172798" y="10731"/>
                  </a:lnTo>
                  <a:lnTo>
                    <a:pt x="155157" y="12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80643" y="831751"/>
              <a:ext cx="60713" cy="210571"/>
            </a:xfrm>
            <a:custGeom>
              <a:avLst/>
              <a:gdLst/>
              <a:ahLst/>
              <a:cxnLst/>
              <a:rect l="0" t="0" r="0" b="0"/>
              <a:pathLst>
                <a:path w="60713" h="210571">
                  <a:moveTo>
                    <a:pt x="21057" y="0"/>
                  </a:moveTo>
                  <a:lnTo>
                    <a:pt x="30633" y="31282"/>
                  </a:lnTo>
                  <a:lnTo>
                    <a:pt x="54871" y="75277"/>
                  </a:lnTo>
                  <a:lnTo>
                    <a:pt x="60712" y="116931"/>
                  </a:lnTo>
                  <a:lnTo>
                    <a:pt x="55839" y="143216"/>
                  </a:lnTo>
                  <a:lnTo>
                    <a:pt x="39942" y="174625"/>
                  </a:lnTo>
                  <a:lnTo>
                    <a:pt x="27111" y="18991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31440" y="439570"/>
              <a:ext cx="330150" cy="439431"/>
            </a:xfrm>
            <a:custGeom>
              <a:avLst/>
              <a:gdLst/>
              <a:ahLst/>
              <a:cxnLst/>
              <a:rect l="0" t="0" r="0" b="0"/>
              <a:pathLst>
                <a:path w="330150" h="439431">
                  <a:moveTo>
                    <a:pt x="154529" y="65797"/>
                  </a:moveTo>
                  <a:lnTo>
                    <a:pt x="125221" y="21835"/>
                  </a:lnTo>
                  <a:lnTo>
                    <a:pt x="117442" y="16602"/>
                  </a:lnTo>
                  <a:lnTo>
                    <a:pt x="99441" y="13907"/>
                  </a:lnTo>
                  <a:lnTo>
                    <a:pt x="82862" y="19728"/>
                  </a:lnTo>
                  <a:lnTo>
                    <a:pt x="53155" y="42529"/>
                  </a:lnTo>
                  <a:lnTo>
                    <a:pt x="31815" y="73851"/>
                  </a:lnTo>
                  <a:lnTo>
                    <a:pt x="12049" y="132422"/>
                  </a:lnTo>
                  <a:lnTo>
                    <a:pt x="0" y="186453"/>
                  </a:lnTo>
                  <a:lnTo>
                    <a:pt x="728" y="229449"/>
                  </a:lnTo>
                  <a:lnTo>
                    <a:pt x="11454" y="292186"/>
                  </a:lnTo>
                  <a:lnTo>
                    <a:pt x="26008" y="345783"/>
                  </a:lnTo>
                  <a:lnTo>
                    <a:pt x="62490" y="398823"/>
                  </a:lnTo>
                  <a:lnTo>
                    <a:pt x="97752" y="427554"/>
                  </a:lnTo>
                  <a:lnTo>
                    <a:pt x="127346" y="437148"/>
                  </a:lnTo>
                  <a:lnTo>
                    <a:pt x="173771" y="439430"/>
                  </a:lnTo>
                  <a:lnTo>
                    <a:pt x="217162" y="429577"/>
                  </a:lnTo>
                  <a:lnTo>
                    <a:pt x="273745" y="399698"/>
                  </a:lnTo>
                  <a:lnTo>
                    <a:pt x="292521" y="380314"/>
                  </a:lnTo>
                  <a:lnTo>
                    <a:pt x="304766" y="357661"/>
                  </a:lnTo>
                  <a:lnTo>
                    <a:pt x="322159" y="301697"/>
                  </a:lnTo>
                  <a:lnTo>
                    <a:pt x="330149" y="254627"/>
                  </a:lnTo>
                  <a:lnTo>
                    <a:pt x="329397" y="201295"/>
                  </a:lnTo>
                  <a:lnTo>
                    <a:pt x="318645" y="160147"/>
                  </a:lnTo>
                  <a:lnTo>
                    <a:pt x="294554" y="98716"/>
                  </a:lnTo>
                  <a:lnTo>
                    <a:pt x="262814" y="50505"/>
                  </a:lnTo>
                  <a:lnTo>
                    <a:pt x="219506" y="14554"/>
                  </a:lnTo>
                  <a:lnTo>
                    <a:pt x="197446" y="2858"/>
                  </a:lnTo>
                  <a:lnTo>
                    <a:pt x="182182" y="0"/>
                  </a:lnTo>
                  <a:lnTo>
                    <a:pt x="165057" y="2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32191" y="472815"/>
              <a:ext cx="378221" cy="446455"/>
            </a:xfrm>
            <a:custGeom>
              <a:avLst/>
              <a:gdLst/>
              <a:ahLst/>
              <a:cxnLst/>
              <a:rect l="0" t="0" r="0" b="0"/>
              <a:pathLst>
                <a:path w="378221" h="446455">
                  <a:moveTo>
                    <a:pt x="143332" y="967"/>
                  </a:moveTo>
                  <a:lnTo>
                    <a:pt x="81074" y="20095"/>
                  </a:lnTo>
                  <a:lnTo>
                    <a:pt x="64579" y="31305"/>
                  </a:lnTo>
                  <a:lnTo>
                    <a:pt x="34926" y="82782"/>
                  </a:lnTo>
                  <a:lnTo>
                    <a:pt x="9659" y="143037"/>
                  </a:lnTo>
                  <a:lnTo>
                    <a:pt x="0" y="184611"/>
                  </a:lnTo>
                  <a:lnTo>
                    <a:pt x="258" y="227735"/>
                  </a:lnTo>
                  <a:lnTo>
                    <a:pt x="15220" y="286936"/>
                  </a:lnTo>
                  <a:lnTo>
                    <a:pt x="39084" y="340771"/>
                  </a:lnTo>
                  <a:lnTo>
                    <a:pt x="80253" y="398184"/>
                  </a:lnTo>
                  <a:lnTo>
                    <a:pt x="96580" y="413814"/>
                  </a:lnTo>
                  <a:lnTo>
                    <a:pt x="153019" y="444426"/>
                  </a:lnTo>
                  <a:lnTo>
                    <a:pt x="177663" y="446454"/>
                  </a:lnTo>
                  <a:lnTo>
                    <a:pt x="231613" y="438225"/>
                  </a:lnTo>
                  <a:lnTo>
                    <a:pt x="286159" y="409693"/>
                  </a:lnTo>
                  <a:lnTo>
                    <a:pt x="337182" y="373188"/>
                  </a:lnTo>
                  <a:lnTo>
                    <a:pt x="360126" y="335213"/>
                  </a:lnTo>
                  <a:lnTo>
                    <a:pt x="376153" y="292505"/>
                  </a:lnTo>
                  <a:lnTo>
                    <a:pt x="378220" y="267410"/>
                  </a:lnTo>
                  <a:lnTo>
                    <a:pt x="370014" y="205936"/>
                  </a:lnTo>
                  <a:lnTo>
                    <a:pt x="355958" y="152589"/>
                  </a:lnTo>
                  <a:lnTo>
                    <a:pt x="318372" y="96186"/>
                  </a:lnTo>
                  <a:lnTo>
                    <a:pt x="287526" y="64922"/>
                  </a:lnTo>
                  <a:lnTo>
                    <a:pt x="225909" y="20640"/>
                  </a:lnTo>
                  <a:lnTo>
                    <a:pt x="169479" y="0"/>
                  </a:lnTo>
                  <a:lnTo>
                    <a:pt x="121417" y="429"/>
                  </a:lnTo>
                  <a:lnTo>
                    <a:pt x="101218" y="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141747" y="494839"/>
              <a:ext cx="410878" cy="416875"/>
            </a:xfrm>
            <a:custGeom>
              <a:avLst/>
              <a:gdLst/>
              <a:ahLst/>
              <a:cxnLst/>
              <a:rect l="0" t="0" r="0" b="0"/>
              <a:pathLst>
                <a:path w="410878" h="416875">
                  <a:moveTo>
                    <a:pt x="165446" y="63171"/>
                  </a:moveTo>
                  <a:lnTo>
                    <a:pt x="154267" y="46403"/>
                  </a:lnTo>
                  <a:lnTo>
                    <a:pt x="136301" y="35052"/>
                  </a:lnTo>
                  <a:lnTo>
                    <a:pt x="124958" y="30387"/>
                  </a:lnTo>
                  <a:lnTo>
                    <a:pt x="113888" y="29616"/>
                  </a:lnTo>
                  <a:lnTo>
                    <a:pt x="80369" y="39711"/>
                  </a:lnTo>
                  <a:lnTo>
                    <a:pt x="54714" y="51184"/>
                  </a:lnTo>
                  <a:lnTo>
                    <a:pt x="33954" y="70322"/>
                  </a:lnTo>
                  <a:lnTo>
                    <a:pt x="7151" y="115146"/>
                  </a:lnTo>
                  <a:lnTo>
                    <a:pt x="0" y="158380"/>
                  </a:lnTo>
                  <a:lnTo>
                    <a:pt x="3471" y="213823"/>
                  </a:lnTo>
                  <a:lnTo>
                    <a:pt x="17464" y="272564"/>
                  </a:lnTo>
                  <a:lnTo>
                    <a:pt x="48477" y="328707"/>
                  </a:lnTo>
                  <a:lnTo>
                    <a:pt x="73466" y="355538"/>
                  </a:lnTo>
                  <a:lnTo>
                    <a:pt x="103098" y="375186"/>
                  </a:lnTo>
                  <a:lnTo>
                    <a:pt x="130984" y="391536"/>
                  </a:lnTo>
                  <a:lnTo>
                    <a:pt x="157184" y="408079"/>
                  </a:lnTo>
                  <a:lnTo>
                    <a:pt x="179322" y="415335"/>
                  </a:lnTo>
                  <a:lnTo>
                    <a:pt x="241193" y="416874"/>
                  </a:lnTo>
                  <a:lnTo>
                    <a:pt x="298561" y="406259"/>
                  </a:lnTo>
                  <a:lnTo>
                    <a:pt x="327199" y="390734"/>
                  </a:lnTo>
                  <a:lnTo>
                    <a:pt x="350503" y="371317"/>
                  </a:lnTo>
                  <a:lnTo>
                    <a:pt x="386419" y="317035"/>
                  </a:lnTo>
                  <a:lnTo>
                    <a:pt x="399356" y="292983"/>
                  </a:lnTo>
                  <a:lnTo>
                    <a:pt x="410877" y="248896"/>
                  </a:lnTo>
                  <a:lnTo>
                    <a:pt x="408594" y="198253"/>
                  </a:lnTo>
                  <a:lnTo>
                    <a:pt x="405702" y="170001"/>
                  </a:lnTo>
                  <a:lnTo>
                    <a:pt x="384782" y="110443"/>
                  </a:lnTo>
                  <a:lnTo>
                    <a:pt x="358120" y="69779"/>
                  </a:lnTo>
                  <a:lnTo>
                    <a:pt x="310734" y="24838"/>
                  </a:lnTo>
                  <a:lnTo>
                    <a:pt x="269456" y="9179"/>
                  </a:lnTo>
                  <a:lnTo>
                    <a:pt x="2075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696746" y="277782"/>
            <a:ext cx="203131" cy="638198"/>
            <a:chOff x="9696746" y="277782"/>
            <a:chExt cx="203131" cy="638198"/>
          </a:xfrm>
        </p:grpSpPr>
        <p:sp>
          <p:nvSpPr>
            <p:cNvPr id="33" name="Freeform 32"/>
            <p:cNvSpPr/>
            <p:nvPr/>
          </p:nvSpPr>
          <p:spPr>
            <a:xfrm>
              <a:off x="9696746" y="277782"/>
              <a:ext cx="203131" cy="427628"/>
            </a:xfrm>
            <a:custGeom>
              <a:avLst/>
              <a:gdLst/>
              <a:ahLst/>
              <a:cxnLst/>
              <a:rect l="0" t="0" r="0" b="0"/>
              <a:pathLst>
                <a:path w="203131" h="427628">
                  <a:moveTo>
                    <a:pt x="0" y="80186"/>
                  </a:moveTo>
                  <a:lnTo>
                    <a:pt x="0" y="57830"/>
                  </a:lnTo>
                  <a:lnTo>
                    <a:pt x="6240" y="40614"/>
                  </a:lnTo>
                  <a:lnTo>
                    <a:pt x="29309" y="10499"/>
                  </a:lnTo>
                  <a:lnTo>
                    <a:pt x="48900" y="2421"/>
                  </a:lnTo>
                  <a:lnTo>
                    <a:pt x="72036" y="0"/>
                  </a:lnTo>
                  <a:lnTo>
                    <a:pt x="94017" y="2824"/>
                  </a:lnTo>
                  <a:lnTo>
                    <a:pt x="115485" y="14218"/>
                  </a:lnTo>
                  <a:lnTo>
                    <a:pt x="175836" y="58884"/>
                  </a:lnTo>
                  <a:lnTo>
                    <a:pt x="190453" y="74228"/>
                  </a:lnTo>
                  <a:lnTo>
                    <a:pt x="200849" y="92746"/>
                  </a:lnTo>
                  <a:lnTo>
                    <a:pt x="203130" y="112675"/>
                  </a:lnTo>
                  <a:lnTo>
                    <a:pt x="202100" y="122902"/>
                  </a:lnTo>
                  <a:lnTo>
                    <a:pt x="191598" y="140505"/>
                  </a:lnTo>
                  <a:lnTo>
                    <a:pt x="161849" y="170870"/>
                  </a:lnTo>
                  <a:lnTo>
                    <a:pt x="129323" y="186734"/>
                  </a:lnTo>
                  <a:lnTo>
                    <a:pt x="70346" y="196509"/>
                  </a:lnTo>
                  <a:lnTo>
                    <a:pt x="34881" y="212269"/>
                  </a:lnTo>
                  <a:lnTo>
                    <a:pt x="17063" y="225067"/>
                  </a:lnTo>
                  <a:lnTo>
                    <a:pt x="12545" y="234096"/>
                  </a:lnTo>
                  <a:lnTo>
                    <a:pt x="10645" y="256605"/>
                  </a:lnTo>
                  <a:lnTo>
                    <a:pt x="21997" y="319809"/>
                  </a:lnTo>
                  <a:lnTo>
                    <a:pt x="37559" y="375821"/>
                  </a:lnTo>
                  <a:lnTo>
                    <a:pt x="42114" y="427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770446" y="91597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569094" y="1667494"/>
            <a:ext cx="3590954" cy="554020"/>
            <a:chOff x="1569094" y="1667494"/>
            <a:chExt cx="3590954" cy="554020"/>
          </a:xfrm>
        </p:grpSpPr>
        <p:sp>
          <p:nvSpPr>
            <p:cNvPr id="36" name="Freeform 35"/>
            <p:cNvSpPr/>
            <p:nvPr/>
          </p:nvSpPr>
          <p:spPr>
            <a:xfrm>
              <a:off x="1569094" y="1667494"/>
              <a:ext cx="276455" cy="389555"/>
            </a:xfrm>
            <a:custGeom>
              <a:avLst/>
              <a:gdLst/>
              <a:ahLst/>
              <a:cxnLst/>
              <a:rect l="0" t="0" r="0" b="0"/>
              <a:pathLst>
                <a:path w="276455" h="389555">
                  <a:moveTo>
                    <a:pt x="31237" y="69708"/>
                  </a:moveTo>
                  <a:lnTo>
                    <a:pt x="20059" y="80886"/>
                  </a:lnTo>
                  <a:lnTo>
                    <a:pt x="14426" y="81839"/>
                  </a:lnTo>
                  <a:lnTo>
                    <a:pt x="8332" y="80135"/>
                  </a:lnTo>
                  <a:lnTo>
                    <a:pt x="1929" y="76659"/>
                  </a:lnTo>
                  <a:lnTo>
                    <a:pt x="0" y="70833"/>
                  </a:lnTo>
                  <a:lnTo>
                    <a:pt x="4096" y="55000"/>
                  </a:lnTo>
                  <a:lnTo>
                    <a:pt x="25789" y="24645"/>
                  </a:lnTo>
                  <a:lnTo>
                    <a:pt x="38954" y="10296"/>
                  </a:lnTo>
                  <a:lnTo>
                    <a:pt x="58844" y="2358"/>
                  </a:lnTo>
                  <a:lnTo>
                    <a:pt x="83281" y="0"/>
                  </a:lnTo>
                  <a:lnTo>
                    <a:pt x="109740" y="2852"/>
                  </a:lnTo>
                  <a:lnTo>
                    <a:pt x="130858" y="14258"/>
                  </a:lnTo>
                  <a:lnTo>
                    <a:pt x="146873" y="31025"/>
                  </a:lnTo>
                  <a:lnTo>
                    <a:pt x="157890" y="50176"/>
                  </a:lnTo>
                  <a:lnTo>
                    <a:pt x="160447" y="70385"/>
                  </a:lnTo>
                  <a:lnTo>
                    <a:pt x="156514" y="91066"/>
                  </a:lnTo>
                  <a:lnTo>
                    <a:pt x="141146" y="121270"/>
                  </a:lnTo>
                  <a:lnTo>
                    <a:pt x="108131" y="160350"/>
                  </a:lnTo>
                  <a:lnTo>
                    <a:pt x="104726" y="161722"/>
                  </a:lnTo>
                  <a:lnTo>
                    <a:pt x="103627" y="159126"/>
                  </a:lnTo>
                  <a:lnTo>
                    <a:pt x="104063" y="153887"/>
                  </a:lnTo>
                  <a:lnTo>
                    <a:pt x="110204" y="150393"/>
                  </a:lnTo>
                  <a:lnTo>
                    <a:pt x="132624" y="146512"/>
                  </a:lnTo>
                  <a:lnTo>
                    <a:pt x="155847" y="151026"/>
                  </a:lnTo>
                  <a:lnTo>
                    <a:pt x="208824" y="179505"/>
                  </a:lnTo>
                  <a:lnTo>
                    <a:pt x="240838" y="209896"/>
                  </a:lnTo>
                  <a:lnTo>
                    <a:pt x="259457" y="239146"/>
                  </a:lnTo>
                  <a:lnTo>
                    <a:pt x="276229" y="280472"/>
                  </a:lnTo>
                  <a:lnTo>
                    <a:pt x="276454" y="290935"/>
                  </a:lnTo>
                  <a:lnTo>
                    <a:pt x="270464" y="311921"/>
                  </a:lnTo>
                  <a:lnTo>
                    <a:pt x="247554" y="345583"/>
                  </a:lnTo>
                  <a:lnTo>
                    <a:pt x="234223" y="360385"/>
                  </a:lnTo>
                  <a:lnTo>
                    <a:pt x="202385" y="376283"/>
                  </a:lnTo>
                  <a:lnTo>
                    <a:pt x="168905" y="388402"/>
                  </a:lnTo>
                  <a:lnTo>
                    <a:pt x="147405" y="389554"/>
                  </a:lnTo>
                  <a:lnTo>
                    <a:pt x="105007" y="380762"/>
                  </a:lnTo>
                  <a:lnTo>
                    <a:pt x="87030" y="368221"/>
                  </a:lnTo>
                  <a:lnTo>
                    <a:pt x="45162" y="322718"/>
                  </a:lnTo>
                  <a:lnTo>
                    <a:pt x="31237" y="301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96931" y="1739918"/>
              <a:ext cx="311372" cy="342006"/>
            </a:xfrm>
            <a:custGeom>
              <a:avLst/>
              <a:gdLst/>
              <a:ahLst/>
              <a:cxnLst/>
              <a:rect l="0" t="0" r="0" b="0"/>
              <a:pathLst>
                <a:path w="311372" h="342006">
                  <a:moveTo>
                    <a:pt x="198240" y="60455"/>
                  </a:moveTo>
                  <a:lnTo>
                    <a:pt x="188664" y="36408"/>
                  </a:lnTo>
                  <a:lnTo>
                    <a:pt x="177996" y="22081"/>
                  </a:lnTo>
                  <a:lnTo>
                    <a:pt x="153247" y="6451"/>
                  </a:lnTo>
                  <a:lnTo>
                    <a:pt x="118098" y="0"/>
                  </a:lnTo>
                  <a:lnTo>
                    <a:pt x="97890" y="4730"/>
                  </a:lnTo>
                  <a:lnTo>
                    <a:pt x="81110" y="15801"/>
                  </a:lnTo>
                  <a:lnTo>
                    <a:pt x="36995" y="71684"/>
                  </a:lnTo>
                  <a:lnTo>
                    <a:pt x="7322" y="123718"/>
                  </a:lnTo>
                  <a:lnTo>
                    <a:pt x="0" y="175333"/>
                  </a:lnTo>
                  <a:lnTo>
                    <a:pt x="1674" y="234402"/>
                  </a:lnTo>
                  <a:lnTo>
                    <a:pt x="12876" y="269532"/>
                  </a:lnTo>
                  <a:lnTo>
                    <a:pt x="37622" y="307255"/>
                  </a:lnTo>
                  <a:lnTo>
                    <a:pt x="63692" y="324393"/>
                  </a:lnTo>
                  <a:lnTo>
                    <a:pt x="106282" y="339495"/>
                  </a:lnTo>
                  <a:lnTo>
                    <a:pt x="149676" y="342005"/>
                  </a:lnTo>
                  <a:lnTo>
                    <a:pt x="185800" y="334690"/>
                  </a:lnTo>
                  <a:lnTo>
                    <a:pt x="226328" y="311850"/>
                  </a:lnTo>
                  <a:lnTo>
                    <a:pt x="271632" y="267792"/>
                  </a:lnTo>
                  <a:lnTo>
                    <a:pt x="294365" y="228272"/>
                  </a:lnTo>
                  <a:lnTo>
                    <a:pt x="308951" y="185501"/>
                  </a:lnTo>
                  <a:lnTo>
                    <a:pt x="311371" y="147938"/>
                  </a:lnTo>
                  <a:lnTo>
                    <a:pt x="304030" y="114062"/>
                  </a:lnTo>
                  <a:lnTo>
                    <a:pt x="281181" y="74293"/>
                  </a:lnTo>
                  <a:lnTo>
                    <a:pt x="254137" y="43561"/>
                  </a:lnTo>
                  <a:lnTo>
                    <a:pt x="227670" y="27633"/>
                  </a:lnTo>
                  <a:lnTo>
                    <a:pt x="210930" y="25590"/>
                  </a:lnTo>
                  <a:lnTo>
                    <a:pt x="187711" y="28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95212" y="2053057"/>
              <a:ext cx="45575" cy="168457"/>
            </a:xfrm>
            <a:custGeom>
              <a:avLst/>
              <a:gdLst/>
              <a:ahLst/>
              <a:cxnLst/>
              <a:rect l="0" t="0" r="0" b="0"/>
              <a:pathLst>
                <a:path w="45575" h="168457">
                  <a:moveTo>
                    <a:pt x="0" y="0"/>
                  </a:moveTo>
                  <a:lnTo>
                    <a:pt x="15641" y="17980"/>
                  </a:lnTo>
                  <a:lnTo>
                    <a:pt x="38437" y="74353"/>
                  </a:lnTo>
                  <a:lnTo>
                    <a:pt x="45549" y="95047"/>
                  </a:lnTo>
                  <a:lnTo>
                    <a:pt x="45574" y="104308"/>
                  </a:lnTo>
                  <a:lnTo>
                    <a:pt x="39362" y="12083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13254" y="1754346"/>
              <a:ext cx="312620" cy="390751"/>
            </a:xfrm>
            <a:custGeom>
              <a:avLst/>
              <a:gdLst/>
              <a:ahLst/>
              <a:cxnLst/>
              <a:rect l="0" t="0" r="0" b="0"/>
              <a:pathLst>
                <a:path w="312620" h="390751">
                  <a:moveTo>
                    <a:pt x="187284" y="24970"/>
                  </a:moveTo>
                  <a:lnTo>
                    <a:pt x="169304" y="9329"/>
                  </a:lnTo>
                  <a:lnTo>
                    <a:pt x="152387" y="1250"/>
                  </a:lnTo>
                  <a:lnTo>
                    <a:pt x="133170" y="0"/>
                  </a:lnTo>
                  <a:lnTo>
                    <a:pt x="112931" y="4513"/>
                  </a:lnTo>
                  <a:lnTo>
                    <a:pt x="82975" y="20208"/>
                  </a:lnTo>
                  <a:lnTo>
                    <a:pt x="66445" y="32992"/>
                  </a:lnTo>
                  <a:lnTo>
                    <a:pt x="54419" y="52712"/>
                  </a:lnTo>
                  <a:lnTo>
                    <a:pt x="26158" y="109861"/>
                  </a:lnTo>
                  <a:lnTo>
                    <a:pt x="9055" y="162664"/>
                  </a:lnTo>
                  <a:lnTo>
                    <a:pt x="0" y="218155"/>
                  </a:lnTo>
                  <a:lnTo>
                    <a:pt x="6617" y="273006"/>
                  </a:lnTo>
                  <a:lnTo>
                    <a:pt x="22309" y="318850"/>
                  </a:lnTo>
                  <a:lnTo>
                    <a:pt x="47592" y="356111"/>
                  </a:lnTo>
                  <a:lnTo>
                    <a:pt x="73754" y="373170"/>
                  </a:lnTo>
                  <a:lnTo>
                    <a:pt x="115206" y="388244"/>
                  </a:lnTo>
                  <a:lnTo>
                    <a:pt x="152540" y="390750"/>
                  </a:lnTo>
                  <a:lnTo>
                    <a:pt x="207925" y="378609"/>
                  </a:lnTo>
                  <a:lnTo>
                    <a:pt x="234215" y="363068"/>
                  </a:lnTo>
                  <a:lnTo>
                    <a:pt x="278338" y="323073"/>
                  </a:lnTo>
                  <a:lnTo>
                    <a:pt x="293942" y="290981"/>
                  </a:lnTo>
                  <a:lnTo>
                    <a:pt x="308525" y="238216"/>
                  </a:lnTo>
                  <a:lnTo>
                    <a:pt x="312619" y="182732"/>
                  </a:lnTo>
                  <a:lnTo>
                    <a:pt x="310839" y="154748"/>
                  </a:lnTo>
                  <a:lnTo>
                    <a:pt x="290632" y="101774"/>
                  </a:lnTo>
                  <a:lnTo>
                    <a:pt x="264111" y="57169"/>
                  </a:lnTo>
                  <a:lnTo>
                    <a:pt x="247166" y="42010"/>
                  </a:lnTo>
                  <a:lnTo>
                    <a:pt x="199720" y="19978"/>
                  </a:lnTo>
                  <a:lnTo>
                    <a:pt x="176756" y="14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92314" y="1744477"/>
              <a:ext cx="280295" cy="385331"/>
            </a:xfrm>
            <a:custGeom>
              <a:avLst/>
              <a:gdLst/>
              <a:ahLst/>
              <a:cxnLst/>
              <a:rect l="0" t="0" r="0" b="0"/>
              <a:pathLst>
                <a:path w="280295" h="385331">
                  <a:moveTo>
                    <a:pt x="113551" y="13782"/>
                  </a:moveTo>
                  <a:lnTo>
                    <a:pt x="96783" y="8192"/>
                  </a:lnTo>
                  <a:lnTo>
                    <a:pt x="89504" y="8886"/>
                  </a:lnTo>
                  <a:lnTo>
                    <a:pt x="75178" y="15895"/>
                  </a:lnTo>
                  <a:lnTo>
                    <a:pt x="46916" y="40629"/>
                  </a:lnTo>
                  <a:lnTo>
                    <a:pt x="26997" y="69309"/>
                  </a:lnTo>
                  <a:lnTo>
                    <a:pt x="9193" y="120330"/>
                  </a:lnTo>
                  <a:lnTo>
                    <a:pt x="0" y="175468"/>
                  </a:lnTo>
                  <a:lnTo>
                    <a:pt x="6590" y="232590"/>
                  </a:lnTo>
                  <a:lnTo>
                    <a:pt x="22276" y="292746"/>
                  </a:lnTo>
                  <a:lnTo>
                    <a:pt x="44002" y="328065"/>
                  </a:lnTo>
                  <a:lnTo>
                    <a:pt x="82785" y="365851"/>
                  </a:lnTo>
                  <a:lnTo>
                    <a:pt x="113794" y="383001"/>
                  </a:lnTo>
                  <a:lnTo>
                    <a:pt x="134716" y="385330"/>
                  </a:lnTo>
                  <a:lnTo>
                    <a:pt x="155713" y="381295"/>
                  </a:lnTo>
                  <a:lnTo>
                    <a:pt x="208314" y="353149"/>
                  </a:lnTo>
                  <a:lnTo>
                    <a:pt x="234305" y="327244"/>
                  </a:lnTo>
                  <a:lnTo>
                    <a:pt x="262879" y="278645"/>
                  </a:lnTo>
                  <a:lnTo>
                    <a:pt x="275820" y="236669"/>
                  </a:lnTo>
                  <a:lnTo>
                    <a:pt x="280174" y="187707"/>
                  </a:lnTo>
                  <a:lnTo>
                    <a:pt x="280294" y="137325"/>
                  </a:lnTo>
                  <a:lnTo>
                    <a:pt x="272271" y="93411"/>
                  </a:lnTo>
                  <a:lnTo>
                    <a:pt x="255596" y="58823"/>
                  </a:lnTo>
                  <a:lnTo>
                    <a:pt x="222103" y="18139"/>
                  </a:lnTo>
                  <a:lnTo>
                    <a:pt x="195627" y="2075"/>
                  </a:lnTo>
                  <a:lnTo>
                    <a:pt x="175766" y="0"/>
                  </a:lnTo>
                  <a:lnTo>
                    <a:pt x="145136" y="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41627" y="1768787"/>
              <a:ext cx="330893" cy="356939"/>
            </a:xfrm>
            <a:custGeom>
              <a:avLst/>
              <a:gdLst/>
              <a:ahLst/>
              <a:cxnLst/>
              <a:rect l="0" t="0" r="0" b="0"/>
              <a:pathLst>
                <a:path w="330893" h="356939">
                  <a:moveTo>
                    <a:pt x="132735" y="10529"/>
                  </a:moveTo>
                  <a:lnTo>
                    <a:pt x="115968" y="4940"/>
                  </a:lnTo>
                  <a:lnTo>
                    <a:pt x="95257" y="8434"/>
                  </a:lnTo>
                  <a:lnTo>
                    <a:pt x="72795" y="18956"/>
                  </a:lnTo>
                  <a:lnTo>
                    <a:pt x="39310" y="54307"/>
                  </a:lnTo>
                  <a:lnTo>
                    <a:pt x="15755" y="95086"/>
                  </a:lnTo>
                  <a:lnTo>
                    <a:pt x="1007" y="152577"/>
                  </a:lnTo>
                  <a:lnTo>
                    <a:pt x="0" y="210206"/>
                  </a:lnTo>
                  <a:lnTo>
                    <a:pt x="5892" y="237315"/>
                  </a:lnTo>
                  <a:lnTo>
                    <a:pt x="35328" y="294160"/>
                  </a:lnTo>
                  <a:lnTo>
                    <a:pt x="55781" y="320605"/>
                  </a:lnTo>
                  <a:lnTo>
                    <a:pt x="82248" y="337670"/>
                  </a:lnTo>
                  <a:lnTo>
                    <a:pt x="131038" y="352746"/>
                  </a:lnTo>
                  <a:lnTo>
                    <a:pt x="188856" y="356938"/>
                  </a:lnTo>
                  <a:lnTo>
                    <a:pt x="219679" y="355171"/>
                  </a:lnTo>
                  <a:lnTo>
                    <a:pt x="245077" y="346587"/>
                  </a:lnTo>
                  <a:lnTo>
                    <a:pt x="264943" y="331853"/>
                  </a:lnTo>
                  <a:lnTo>
                    <a:pt x="304087" y="282433"/>
                  </a:lnTo>
                  <a:lnTo>
                    <a:pt x="323236" y="242911"/>
                  </a:lnTo>
                  <a:lnTo>
                    <a:pt x="330892" y="180867"/>
                  </a:lnTo>
                  <a:lnTo>
                    <a:pt x="329599" y="150575"/>
                  </a:lnTo>
                  <a:lnTo>
                    <a:pt x="314548" y="102977"/>
                  </a:lnTo>
                  <a:lnTo>
                    <a:pt x="274181" y="43196"/>
                  </a:lnTo>
                  <a:lnTo>
                    <a:pt x="241196" y="16439"/>
                  </a:lnTo>
                  <a:lnTo>
                    <a:pt x="215255" y="7306"/>
                  </a:lnTo>
                  <a:lnTo>
                    <a:pt x="160474" y="1443"/>
                  </a:lnTo>
                  <a:lnTo>
                    <a:pt x="1327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53430" y="189512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5534" y="16788"/>
                  </a:lnTo>
                  <a:lnTo>
                    <a:pt x="5432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06072" y="178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37658" y="201094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74619" y="1716145"/>
              <a:ext cx="21008" cy="400083"/>
            </a:xfrm>
            <a:custGeom>
              <a:avLst/>
              <a:gdLst/>
              <a:ahLst/>
              <a:cxnLst/>
              <a:rect l="0" t="0" r="0" b="0"/>
              <a:pathLst>
                <a:path w="21008" h="400083">
                  <a:moveTo>
                    <a:pt x="21007" y="0"/>
                  </a:moveTo>
                  <a:lnTo>
                    <a:pt x="6353" y="55141"/>
                  </a:lnTo>
                  <a:lnTo>
                    <a:pt x="1848" y="109144"/>
                  </a:lnTo>
                  <a:lnTo>
                    <a:pt x="513" y="169599"/>
                  </a:lnTo>
                  <a:lnTo>
                    <a:pt x="117" y="226376"/>
                  </a:lnTo>
                  <a:lnTo>
                    <a:pt x="0" y="285833"/>
                  </a:lnTo>
                  <a:lnTo>
                    <a:pt x="7196" y="344759"/>
                  </a:lnTo>
                  <a:lnTo>
                    <a:pt x="10479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35982" y="1742141"/>
              <a:ext cx="309245" cy="376123"/>
            </a:xfrm>
            <a:custGeom>
              <a:avLst/>
              <a:gdLst/>
              <a:ahLst/>
              <a:cxnLst/>
              <a:rect l="0" t="0" r="0" b="0"/>
              <a:pathLst>
                <a:path w="309245" h="376123">
                  <a:moveTo>
                    <a:pt x="143914" y="5589"/>
                  </a:moveTo>
                  <a:lnTo>
                    <a:pt x="127146" y="0"/>
                  </a:lnTo>
                  <a:lnTo>
                    <a:pt x="106436" y="3495"/>
                  </a:lnTo>
                  <a:lnTo>
                    <a:pt x="60602" y="24803"/>
                  </a:lnTo>
                  <a:lnTo>
                    <a:pt x="33961" y="50277"/>
                  </a:lnTo>
                  <a:lnTo>
                    <a:pt x="12404" y="98731"/>
                  </a:lnTo>
                  <a:lnTo>
                    <a:pt x="0" y="156482"/>
                  </a:lnTo>
                  <a:lnTo>
                    <a:pt x="667" y="200427"/>
                  </a:lnTo>
                  <a:lnTo>
                    <a:pt x="16962" y="257895"/>
                  </a:lnTo>
                  <a:lnTo>
                    <a:pt x="43881" y="308761"/>
                  </a:lnTo>
                  <a:lnTo>
                    <a:pt x="81781" y="349485"/>
                  </a:lnTo>
                  <a:lnTo>
                    <a:pt x="104601" y="364322"/>
                  </a:lnTo>
                  <a:lnTo>
                    <a:pt x="134240" y="374816"/>
                  </a:lnTo>
                  <a:lnTo>
                    <a:pt x="178222" y="376122"/>
                  </a:lnTo>
                  <a:lnTo>
                    <a:pt x="220890" y="369101"/>
                  </a:lnTo>
                  <a:lnTo>
                    <a:pt x="245976" y="356663"/>
                  </a:lnTo>
                  <a:lnTo>
                    <a:pt x="267654" y="338267"/>
                  </a:lnTo>
                  <a:lnTo>
                    <a:pt x="297515" y="291448"/>
                  </a:lnTo>
                  <a:lnTo>
                    <a:pt x="305768" y="267168"/>
                  </a:lnTo>
                  <a:lnTo>
                    <a:pt x="309244" y="219445"/>
                  </a:lnTo>
                  <a:lnTo>
                    <a:pt x="303385" y="164880"/>
                  </a:lnTo>
                  <a:lnTo>
                    <a:pt x="293070" y="126096"/>
                  </a:lnTo>
                  <a:lnTo>
                    <a:pt x="266098" y="88318"/>
                  </a:lnTo>
                  <a:lnTo>
                    <a:pt x="247351" y="70434"/>
                  </a:lnTo>
                  <a:lnTo>
                    <a:pt x="196313" y="45338"/>
                  </a:lnTo>
                  <a:lnTo>
                    <a:pt x="154443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45049" y="1779316"/>
              <a:ext cx="314999" cy="365577"/>
            </a:xfrm>
            <a:custGeom>
              <a:avLst/>
              <a:gdLst/>
              <a:ahLst/>
              <a:cxnLst/>
              <a:rect l="0" t="0" r="0" b="0"/>
              <a:pathLst>
                <a:path w="314999" h="365577">
                  <a:moveTo>
                    <a:pt x="145458" y="31585"/>
                  </a:moveTo>
                  <a:lnTo>
                    <a:pt x="134280" y="20407"/>
                  </a:lnTo>
                  <a:lnTo>
                    <a:pt x="127478" y="18284"/>
                  </a:lnTo>
                  <a:lnTo>
                    <a:pt x="101137" y="20885"/>
                  </a:lnTo>
                  <a:lnTo>
                    <a:pt x="60794" y="35364"/>
                  </a:lnTo>
                  <a:lnTo>
                    <a:pt x="50411" y="41123"/>
                  </a:lnTo>
                  <a:lnTo>
                    <a:pt x="35755" y="56881"/>
                  </a:lnTo>
                  <a:lnTo>
                    <a:pt x="11225" y="95593"/>
                  </a:lnTo>
                  <a:lnTo>
                    <a:pt x="1960" y="143357"/>
                  </a:lnTo>
                  <a:lnTo>
                    <a:pt x="0" y="205569"/>
                  </a:lnTo>
                  <a:lnTo>
                    <a:pt x="7863" y="247562"/>
                  </a:lnTo>
                  <a:lnTo>
                    <a:pt x="37493" y="304652"/>
                  </a:lnTo>
                  <a:lnTo>
                    <a:pt x="54190" y="319844"/>
                  </a:lnTo>
                  <a:lnTo>
                    <a:pt x="111039" y="350305"/>
                  </a:lnTo>
                  <a:lnTo>
                    <a:pt x="145789" y="362587"/>
                  </a:lnTo>
                  <a:lnTo>
                    <a:pt x="184031" y="365576"/>
                  </a:lnTo>
                  <a:lnTo>
                    <a:pt x="218109" y="358403"/>
                  </a:lnTo>
                  <a:lnTo>
                    <a:pt x="239748" y="348023"/>
                  </a:lnTo>
                  <a:lnTo>
                    <a:pt x="266073" y="323436"/>
                  </a:lnTo>
                  <a:lnTo>
                    <a:pt x="303094" y="270233"/>
                  </a:lnTo>
                  <a:lnTo>
                    <a:pt x="310210" y="257364"/>
                  </a:lnTo>
                  <a:lnTo>
                    <a:pt x="314998" y="227468"/>
                  </a:lnTo>
                  <a:lnTo>
                    <a:pt x="314235" y="177752"/>
                  </a:lnTo>
                  <a:lnTo>
                    <a:pt x="308388" y="119729"/>
                  </a:lnTo>
                  <a:lnTo>
                    <a:pt x="280328" y="67237"/>
                  </a:lnTo>
                  <a:lnTo>
                    <a:pt x="255870" y="33960"/>
                  </a:lnTo>
                  <a:lnTo>
                    <a:pt x="232745" y="16653"/>
                  </a:lnTo>
                  <a:lnTo>
                    <a:pt x="209989" y="7401"/>
                  </a:lnTo>
                  <a:lnTo>
                    <a:pt x="1770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3190134" y="1012906"/>
            <a:ext cx="1842488" cy="92587"/>
          </a:xfrm>
          <a:custGeom>
            <a:avLst/>
            <a:gdLst/>
            <a:ahLst/>
            <a:cxnLst/>
            <a:rect l="0" t="0" r="0" b="0"/>
            <a:pathLst>
              <a:path w="1842488" h="92587">
                <a:moveTo>
                  <a:pt x="1842487" y="92586"/>
                </a:moveTo>
                <a:lnTo>
                  <a:pt x="1793557" y="92586"/>
                </a:lnTo>
                <a:lnTo>
                  <a:pt x="1734426" y="92586"/>
                </a:lnTo>
                <a:lnTo>
                  <a:pt x="1686207" y="86997"/>
                </a:lnTo>
                <a:lnTo>
                  <a:pt x="1634875" y="83521"/>
                </a:lnTo>
                <a:lnTo>
                  <a:pt x="1578429" y="67875"/>
                </a:lnTo>
                <a:lnTo>
                  <a:pt x="1526772" y="61867"/>
                </a:lnTo>
                <a:lnTo>
                  <a:pt x="1463619" y="53069"/>
                </a:lnTo>
                <a:lnTo>
                  <a:pt x="1406576" y="51241"/>
                </a:lnTo>
                <a:lnTo>
                  <a:pt x="1345380" y="45035"/>
                </a:lnTo>
                <a:lnTo>
                  <a:pt x="1288232" y="40949"/>
                </a:lnTo>
                <a:lnTo>
                  <a:pt x="1231883" y="40142"/>
                </a:lnTo>
                <a:lnTo>
                  <a:pt x="1175692" y="34393"/>
                </a:lnTo>
                <a:lnTo>
                  <a:pt x="1112297" y="30398"/>
                </a:lnTo>
                <a:lnTo>
                  <a:pt x="1053501" y="29609"/>
                </a:lnTo>
                <a:lnTo>
                  <a:pt x="996827" y="29453"/>
                </a:lnTo>
                <a:lnTo>
                  <a:pt x="933336" y="22187"/>
                </a:lnTo>
                <a:lnTo>
                  <a:pt x="871402" y="19538"/>
                </a:lnTo>
                <a:lnTo>
                  <a:pt x="820494" y="19080"/>
                </a:lnTo>
                <a:lnTo>
                  <a:pt x="768365" y="18944"/>
                </a:lnTo>
                <a:lnTo>
                  <a:pt x="715874" y="18903"/>
                </a:lnTo>
                <a:lnTo>
                  <a:pt x="663277" y="18891"/>
                </a:lnTo>
                <a:lnTo>
                  <a:pt x="610648" y="18888"/>
                </a:lnTo>
                <a:lnTo>
                  <a:pt x="558009" y="18887"/>
                </a:lnTo>
                <a:lnTo>
                  <a:pt x="505368" y="18886"/>
                </a:lnTo>
                <a:lnTo>
                  <a:pt x="452726" y="15767"/>
                </a:lnTo>
                <a:lnTo>
                  <a:pt x="400083" y="10553"/>
                </a:lnTo>
                <a:lnTo>
                  <a:pt x="344321" y="9008"/>
                </a:lnTo>
                <a:lnTo>
                  <a:pt x="283345" y="5431"/>
                </a:lnTo>
                <a:lnTo>
                  <a:pt x="220825" y="82"/>
                </a:lnTo>
                <a:lnTo>
                  <a:pt x="177693" y="0"/>
                </a:lnTo>
                <a:lnTo>
                  <a:pt x="131227" y="3863"/>
                </a:lnTo>
                <a:lnTo>
                  <a:pt x="80160" y="9480"/>
                </a:lnTo>
                <a:lnTo>
                  <a:pt x="23752" y="16099"/>
                </a:lnTo>
                <a:lnTo>
                  <a:pt x="0" y="188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4337741" y="2189927"/>
            <a:ext cx="779110" cy="42115"/>
            <a:chOff x="4337741" y="2189927"/>
            <a:chExt cx="779110" cy="42115"/>
          </a:xfrm>
        </p:grpSpPr>
        <p:sp>
          <p:nvSpPr>
            <p:cNvPr id="50" name="Freeform 49"/>
            <p:cNvSpPr/>
            <p:nvPr/>
          </p:nvSpPr>
          <p:spPr>
            <a:xfrm>
              <a:off x="4421969" y="2200455"/>
              <a:ext cx="694882" cy="31587"/>
            </a:xfrm>
            <a:custGeom>
              <a:avLst/>
              <a:gdLst/>
              <a:ahLst/>
              <a:cxnLst/>
              <a:rect l="0" t="0" r="0" b="0"/>
              <a:pathLst>
                <a:path w="694882" h="31587">
                  <a:moveTo>
                    <a:pt x="694881" y="31586"/>
                  </a:moveTo>
                  <a:lnTo>
                    <a:pt x="645949" y="31586"/>
                  </a:lnTo>
                  <a:lnTo>
                    <a:pt x="594985" y="31586"/>
                  </a:lnTo>
                  <a:lnTo>
                    <a:pt x="532311" y="31586"/>
                  </a:lnTo>
                  <a:lnTo>
                    <a:pt x="474356" y="28467"/>
                  </a:lnTo>
                  <a:lnTo>
                    <a:pt x="417744" y="22521"/>
                  </a:lnTo>
                  <a:lnTo>
                    <a:pt x="361501" y="14111"/>
                  </a:lnTo>
                  <a:lnTo>
                    <a:pt x="305331" y="11237"/>
                  </a:lnTo>
                  <a:lnTo>
                    <a:pt x="243586" y="5080"/>
                  </a:lnTo>
                  <a:lnTo>
                    <a:pt x="183469" y="1004"/>
                  </a:lnTo>
                  <a:lnTo>
                    <a:pt x="126534" y="199"/>
                  </a:lnTo>
                  <a:lnTo>
                    <a:pt x="70228" y="40"/>
                  </a:lnTo>
                  <a:lnTo>
                    <a:pt x="12483" y="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37741" y="2189927"/>
              <a:ext cx="189513" cy="5590"/>
            </a:xfrm>
            <a:custGeom>
              <a:avLst/>
              <a:gdLst/>
              <a:ahLst/>
              <a:cxnLst/>
              <a:rect l="0" t="0" r="0" b="0"/>
              <a:pathLst>
                <a:path w="189513" h="5590">
                  <a:moveTo>
                    <a:pt x="189512" y="0"/>
                  </a:moveTo>
                  <a:lnTo>
                    <a:pt x="172745" y="5589"/>
                  </a:lnTo>
                  <a:lnTo>
                    <a:pt x="114067" y="1545"/>
                  </a:lnTo>
                  <a:lnTo>
                    <a:pt x="59316" y="3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80269" y="2659695"/>
            <a:ext cx="7542990" cy="810696"/>
            <a:chOff x="880269" y="2659695"/>
            <a:chExt cx="7542990" cy="810696"/>
          </a:xfrm>
        </p:grpSpPr>
        <p:sp>
          <p:nvSpPr>
            <p:cNvPr id="53" name="Freeform 52"/>
            <p:cNvSpPr/>
            <p:nvPr/>
          </p:nvSpPr>
          <p:spPr>
            <a:xfrm>
              <a:off x="880269" y="2682698"/>
              <a:ext cx="267798" cy="483143"/>
            </a:xfrm>
            <a:custGeom>
              <a:avLst/>
              <a:gdLst/>
              <a:ahLst/>
              <a:cxnLst/>
              <a:rect l="0" t="0" r="0" b="0"/>
              <a:pathLst>
                <a:path w="267798" h="483143">
                  <a:moveTo>
                    <a:pt x="151984" y="71754"/>
                  </a:moveTo>
                  <a:lnTo>
                    <a:pt x="134026" y="125629"/>
                  </a:lnTo>
                  <a:lnTo>
                    <a:pt x="112174" y="186506"/>
                  </a:lnTo>
                  <a:lnTo>
                    <a:pt x="95605" y="214289"/>
                  </a:lnTo>
                  <a:lnTo>
                    <a:pt x="75813" y="274301"/>
                  </a:lnTo>
                  <a:lnTo>
                    <a:pt x="55309" y="331302"/>
                  </a:lnTo>
                  <a:lnTo>
                    <a:pt x="32759" y="384762"/>
                  </a:lnTo>
                  <a:lnTo>
                    <a:pt x="15826" y="437263"/>
                  </a:lnTo>
                  <a:lnTo>
                    <a:pt x="1216" y="481775"/>
                  </a:lnTo>
                  <a:lnTo>
                    <a:pt x="0" y="483142"/>
                  </a:lnTo>
                  <a:lnTo>
                    <a:pt x="12434" y="420769"/>
                  </a:lnTo>
                  <a:lnTo>
                    <a:pt x="28925" y="366170"/>
                  </a:lnTo>
                  <a:lnTo>
                    <a:pt x="48777" y="304735"/>
                  </a:lnTo>
                  <a:lnTo>
                    <a:pt x="65134" y="250746"/>
                  </a:lnTo>
                  <a:lnTo>
                    <a:pt x="86562" y="192421"/>
                  </a:lnTo>
                  <a:lnTo>
                    <a:pt x="102406" y="135234"/>
                  </a:lnTo>
                  <a:lnTo>
                    <a:pt x="124037" y="76018"/>
                  </a:lnTo>
                  <a:lnTo>
                    <a:pt x="143907" y="22380"/>
                  </a:lnTo>
                  <a:lnTo>
                    <a:pt x="150109" y="10762"/>
                  </a:lnTo>
                  <a:lnTo>
                    <a:pt x="158923" y="4187"/>
                  </a:lnTo>
                  <a:lnTo>
                    <a:pt x="181194" y="0"/>
                  </a:lnTo>
                  <a:lnTo>
                    <a:pt x="190175" y="2861"/>
                  </a:lnTo>
                  <a:lnTo>
                    <a:pt x="197332" y="8278"/>
                  </a:lnTo>
                  <a:lnTo>
                    <a:pt x="208403" y="23655"/>
                  </a:lnTo>
                  <a:lnTo>
                    <a:pt x="225043" y="68362"/>
                  </a:lnTo>
                  <a:lnTo>
                    <a:pt x="236022" y="115983"/>
                  </a:lnTo>
                  <a:lnTo>
                    <a:pt x="240807" y="149903"/>
                  </a:lnTo>
                  <a:lnTo>
                    <a:pt x="240586" y="213099"/>
                  </a:lnTo>
                  <a:lnTo>
                    <a:pt x="245525" y="271249"/>
                  </a:lnTo>
                  <a:lnTo>
                    <a:pt x="253736" y="330656"/>
                  </a:lnTo>
                  <a:lnTo>
                    <a:pt x="259691" y="387451"/>
                  </a:lnTo>
                  <a:lnTo>
                    <a:pt x="266196" y="443730"/>
                  </a:lnTo>
                  <a:lnTo>
                    <a:pt x="267797" y="471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8025" y="301766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5" y="0"/>
                  </a:lnTo>
                  <a:lnTo>
                    <a:pt x="71680" y="0"/>
                  </a:lnTo>
                  <a:lnTo>
                    <a:pt x="2981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32294" y="2909806"/>
              <a:ext cx="147400" cy="225651"/>
            </a:xfrm>
            <a:custGeom>
              <a:avLst/>
              <a:gdLst/>
              <a:ahLst/>
              <a:cxnLst/>
              <a:rect l="0" t="0" r="0" b="0"/>
              <a:pathLst>
                <a:path w="147400" h="225651">
                  <a:moveTo>
                    <a:pt x="0" y="76273"/>
                  </a:moveTo>
                  <a:lnTo>
                    <a:pt x="0" y="125204"/>
                  </a:lnTo>
                  <a:lnTo>
                    <a:pt x="0" y="184334"/>
                  </a:lnTo>
                  <a:lnTo>
                    <a:pt x="6066" y="225650"/>
                  </a:lnTo>
                  <a:lnTo>
                    <a:pt x="5214" y="224991"/>
                  </a:lnTo>
                  <a:lnTo>
                    <a:pt x="3476" y="221042"/>
                  </a:lnTo>
                  <a:lnTo>
                    <a:pt x="458" y="168372"/>
                  </a:lnTo>
                  <a:lnTo>
                    <a:pt x="5680" y="108763"/>
                  </a:lnTo>
                  <a:lnTo>
                    <a:pt x="14681" y="57954"/>
                  </a:lnTo>
                  <a:lnTo>
                    <a:pt x="30347" y="22622"/>
                  </a:lnTo>
                  <a:lnTo>
                    <a:pt x="46243" y="8364"/>
                  </a:lnTo>
                  <a:lnTo>
                    <a:pt x="55395" y="2924"/>
                  </a:lnTo>
                  <a:lnTo>
                    <a:pt x="74923" y="0"/>
                  </a:lnTo>
                  <a:lnTo>
                    <a:pt x="85044" y="858"/>
                  </a:lnTo>
                  <a:lnTo>
                    <a:pt x="102528" y="11169"/>
                  </a:lnTo>
                  <a:lnTo>
                    <a:pt x="116928" y="27451"/>
                  </a:lnTo>
                  <a:lnTo>
                    <a:pt x="139603" y="76776"/>
                  </a:lnTo>
                  <a:lnTo>
                    <a:pt x="145859" y="134127"/>
                  </a:lnTo>
                  <a:lnTo>
                    <a:pt x="147399" y="192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38746" y="2922908"/>
              <a:ext cx="157840" cy="222787"/>
            </a:xfrm>
            <a:custGeom>
              <a:avLst/>
              <a:gdLst/>
              <a:ahLst/>
              <a:cxnLst/>
              <a:rect l="0" t="0" r="0" b="0"/>
              <a:pathLst>
                <a:path w="157840" h="222787">
                  <a:moveTo>
                    <a:pt x="98875" y="73699"/>
                  </a:moveTo>
                  <a:lnTo>
                    <a:pt x="98875" y="51343"/>
                  </a:lnTo>
                  <a:lnTo>
                    <a:pt x="92636" y="34127"/>
                  </a:lnTo>
                  <a:lnTo>
                    <a:pt x="87697" y="26261"/>
                  </a:lnTo>
                  <a:lnTo>
                    <a:pt x="79724" y="22187"/>
                  </a:lnTo>
                  <a:lnTo>
                    <a:pt x="58388" y="20779"/>
                  </a:lnTo>
                  <a:lnTo>
                    <a:pt x="48487" y="25551"/>
                  </a:lnTo>
                  <a:lnTo>
                    <a:pt x="31247" y="43331"/>
                  </a:lnTo>
                  <a:lnTo>
                    <a:pt x="9520" y="85638"/>
                  </a:lnTo>
                  <a:lnTo>
                    <a:pt x="0" y="123120"/>
                  </a:lnTo>
                  <a:lnTo>
                    <a:pt x="6078" y="167820"/>
                  </a:lnTo>
                  <a:lnTo>
                    <a:pt x="13178" y="188060"/>
                  </a:lnTo>
                  <a:lnTo>
                    <a:pt x="24133" y="204855"/>
                  </a:lnTo>
                  <a:lnTo>
                    <a:pt x="39920" y="216999"/>
                  </a:lnTo>
                  <a:lnTo>
                    <a:pt x="49043" y="221875"/>
                  </a:lnTo>
                  <a:lnTo>
                    <a:pt x="58635" y="222786"/>
                  </a:lnTo>
                  <a:lnTo>
                    <a:pt x="78651" y="217559"/>
                  </a:lnTo>
                  <a:lnTo>
                    <a:pt x="104061" y="201462"/>
                  </a:lnTo>
                  <a:lnTo>
                    <a:pt x="147847" y="146599"/>
                  </a:lnTo>
                  <a:lnTo>
                    <a:pt x="157839" y="104398"/>
                  </a:lnTo>
                  <a:lnTo>
                    <a:pt x="155210" y="60438"/>
                  </a:lnTo>
                  <a:lnTo>
                    <a:pt x="146919" y="38170"/>
                  </a:lnTo>
                  <a:lnTo>
                    <a:pt x="141433" y="28956"/>
                  </a:lnTo>
                  <a:lnTo>
                    <a:pt x="125979" y="15599"/>
                  </a:lnTo>
                  <a:lnTo>
                    <a:pt x="988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95548" y="2701809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2724" y="37478"/>
                  </a:lnTo>
                  <a:lnTo>
                    <a:pt x="10963" y="94491"/>
                  </a:lnTo>
                  <a:lnTo>
                    <a:pt x="9445" y="152503"/>
                  </a:lnTo>
                  <a:lnTo>
                    <a:pt x="2212" y="208329"/>
                  </a:lnTo>
                  <a:lnTo>
                    <a:pt x="656" y="262549"/>
                  </a:lnTo>
                  <a:lnTo>
                    <a:pt x="195" y="312539"/>
                  </a:lnTo>
                  <a:lnTo>
                    <a:pt x="58" y="35386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90263" y="290185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81452" y="5589"/>
                  </a:lnTo>
                  <a:lnTo>
                    <a:pt x="1998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44406" y="2659695"/>
              <a:ext cx="272900" cy="378543"/>
            </a:xfrm>
            <a:custGeom>
              <a:avLst/>
              <a:gdLst/>
              <a:ahLst/>
              <a:cxnLst/>
              <a:rect l="0" t="0" r="0" b="0"/>
              <a:pathLst>
                <a:path w="272900" h="378543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6337"/>
                  </a:lnTo>
                  <a:lnTo>
                    <a:pt x="3059" y="237473"/>
                  </a:lnTo>
                  <a:lnTo>
                    <a:pt x="6669" y="291751"/>
                  </a:lnTo>
                  <a:lnTo>
                    <a:pt x="5476" y="344413"/>
                  </a:lnTo>
                  <a:lnTo>
                    <a:pt x="3164" y="355951"/>
                  </a:lnTo>
                  <a:lnTo>
                    <a:pt x="1623" y="358963"/>
                  </a:lnTo>
                  <a:lnTo>
                    <a:pt x="596" y="356292"/>
                  </a:lnTo>
                  <a:lnTo>
                    <a:pt x="625" y="342016"/>
                  </a:lnTo>
                  <a:lnTo>
                    <a:pt x="13316" y="282906"/>
                  </a:lnTo>
                  <a:lnTo>
                    <a:pt x="28915" y="250460"/>
                  </a:lnTo>
                  <a:lnTo>
                    <a:pt x="48355" y="226029"/>
                  </a:lnTo>
                  <a:lnTo>
                    <a:pt x="57487" y="222046"/>
                  </a:lnTo>
                  <a:lnTo>
                    <a:pt x="80111" y="220740"/>
                  </a:lnTo>
                  <a:lnTo>
                    <a:pt x="89186" y="224369"/>
                  </a:lnTo>
                  <a:lnTo>
                    <a:pt x="102389" y="237760"/>
                  </a:lnTo>
                  <a:lnTo>
                    <a:pt x="127958" y="295337"/>
                  </a:lnTo>
                  <a:lnTo>
                    <a:pt x="141175" y="345424"/>
                  </a:lnTo>
                  <a:lnTo>
                    <a:pt x="143359" y="378299"/>
                  </a:lnTo>
                  <a:lnTo>
                    <a:pt x="141880" y="378542"/>
                  </a:lnTo>
                  <a:lnTo>
                    <a:pt x="139724" y="375194"/>
                  </a:lnTo>
                  <a:lnTo>
                    <a:pt x="140626" y="369452"/>
                  </a:lnTo>
                  <a:lnTo>
                    <a:pt x="153074" y="345774"/>
                  </a:lnTo>
                  <a:lnTo>
                    <a:pt x="181361" y="316219"/>
                  </a:lnTo>
                  <a:lnTo>
                    <a:pt x="237914" y="273773"/>
                  </a:lnTo>
                  <a:lnTo>
                    <a:pt x="268223" y="245672"/>
                  </a:lnTo>
                  <a:lnTo>
                    <a:pt x="271915" y="237481"/>
                  </a:lnTo>
                  <a:lnTo>
                    <a:pt x="272899" y="219021"/>
                  </a:lnTo>
                  <a:lnTo>
                    <a:pt x="266317" y="202238"/>
                  </a:lnTo>
                  <a:lnTo>
                    <a:pt x="261287" y="194487"/>
                  </a:lnTo>
                  <a:lnTo>
                    <a:pt x="254423" y="190489"/>
                  </a:lnTo>
                  <a:lnTo>
                    <a:pt x="237439" y="189167"/>
                  </a:lnTo>
                  <a:lnTo>
                    <a:pt x="208146" y="200589"/>
                  </a:lnTo>
                  <a:lnTo>
                    <a:pt x="193864" y="215493"/>
                  </a:lnTo>
                  <a:lnTo>
                    <a:pt x="179247" y="246734"/>
                  </a:lnTo>
                  <a:lnTo>
                    <a:pt x="170627" y="285626"/>
                  </a:lnTo>
                  <a:lnTo>
                    <a:pt x="171192" y="323666"/>
                  </a:lnTo>
                  <a:lnTo>
                    <a:pt x="173303" y="335101"/>
                  </a:lnTo>
                  <a:lnTo>
                    <a:pt x="185008" y="354045"/>
                  </a:lnTo>
                  <a:lnTo>
                    <a:pt x="193042" y="362372"/>
                  </a:lnTo>
                  <a:lnTo>
                    <a:pt x="214448" y="371624"/>
                  </a:lnTo>
                  <a:lnTo>
                    <a:pt x="234880" y="374567"/>
                  </a:lnTo>
                  <a:lnTo>
                    <a:pt x="240328" y="373714"/>
                  </a:lnTo>
                  <a:lnTo>
                    <a:pt x="251225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69331" y="2838680"/>
              <a:ext cx="115814" cy="215603"/>
            </a:xfrm>
            <a:custGeom>
              <a:avLst/>
              <a:gdLst/>
              <a:ahLst/>
              <a:cxnLst/>
              <a:rect l="0" t="0" r="0" b="0"/>
              <a:pathLst>
                <a:path w="115814" h="215603">
                  <a:moveTo>
                    <a:pt x="0" y="63171"/>
                  </a:moveTo>
                  <a:lnTo>
                    <a:pt x="11452" y="120435"/>
                  </a:lnTo>
                  <a:lnTo>
                    <a:pt x="24749" y="175738"/>
                  </a:lnTo>
                  <a:lnTo>
                    <a:pt x="35149" y="209608"/>
                  </a:lnTo>
                  <a:lnTo>
                    <a:pt x="35131" y="214608"/>
                  </a:lnTo>
                  <a:lnTo>
                    <a:pt x="32779" y="215602"/>
                  </a:lnTo>
                  <a:lnTo>
                    <a:pt x="28872" y="213924"/>
                  </a:lnTo>
                  <a:lnTo>
                    <a:pt x="21411" y="202702"/>
                  </a:lnTo>
                  <a:lnTo>
                    <a:pt x="15365" y="183676"/>
                  </a:lnTo>
                  <a:lnTo>
                    <a:pt x="8364" y="130042"/>
                  </a:lnTo>
                  <a:lnTo>
                    <a:pt x="4887" y="106929"/>
                  </a:lnTo>
                  <a:lnTo>
                    <a:pt x="15144" y="52859"/>
                  </a:lnTo>
                  <a:lnTo>
                    <a:pt x="30483" y="26710"/>
                  </a:lnTo>
                  <a:lnTo>
                    <a:pt x="46303" y="14601"/>
                  </a:lnTo>
                  <a:lnTo>
                    <a:pt x="66203" y="648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50552" y="2870265"/>
              <a:ext cx="250490" cy="198229"/>
            </a:xfrm>
            <a:custGeom>
              <a:avLst/>
              <a:gdLst/>
              <a:ahLst/>
              <a:cxnLst/>
              <a:rect l="0" t="0" r="0" b="0"/>
              <a:pathLst>
                <a:path w="250490" h="198229">
                  <a:moveTo>
                    <a:pt x="8333" y="63171"/>
                  </a:moveTo>
                  <a:lnTo>
                    <a:pt x="0" y="100649"/>
                  </a:lnTo>
                  <a:lnTo>
                    <a:pt x="1575" y="138617"/>
                  </a:lnTo>
                  <a:lnTo>
                    <a:pt x="7669" y="164553"/>
                  </a:lnTo>
                  <a:lnTo>
                    <a:pt x="18176" y="187779"/>
                  </a:lnTo>
                  <a:lnTo>
                    <a:pt x="25424" y="194206"/>
                  </a:lnTo>
                  <a:lnTo>
                    <a:pt x="33765" y="197321"/>
                  </a:lnTo>
                  <a:lnTo>
                    <a:pt x="42835" y="198228"/>
                  </a:lnTo>
                  <a:lnTo>
                    <a:pt x="51222" y="195323"/>
                  </a:lnTo>
                  <a:lnTo>
                    <a:pt x="66779" y="182737"/>
                  </a:lnTo>
                  <a:lnTo>
                    <a:pt x="83102" y="150331"/>
                  </a:lnTo>
                  <a:lnTo>
                    <a:pt x="102768" y="95143"/>
                  </a:lnTo>
                  <a:lnTo>
                    <a:pt x="106385" y="84486"/>
                  </a:lnTo>
                  <a:lnTo>
                    <a:pt x="108796" y="82060"/>
                  </a:lnTo>
                  <a:lnTo>
                    <a:pt x="110403" y="85123"/>
                  </a:lnTo>
                  <a:lnTo>
                    <a:pt x="124789" y="146207"/>
                  </a:lnTo>
                  <a:lnTo>
                    <a:pt x="128084" y="157133"/>
                  </a:lnTo>
                  <a:lnTo>
                    <a:pt x="141105" y="175512"/>
                  </a:lnTo>
                  <a:lnTo>
                    <a:pt x="149490" y="183689"/>
                  </a:lnTo>
                  <a:lnTo>
                    <a:pt x="158590" y="186800"/>
                  </a:lnTo>
                  <a:lnTo>
                    <a:pt x="178059" y="184018"/>
                  </a:lnTo>
                  <a:lnTo>
                    <a:pt x="203162" y="169298"/>
                  </a:lnTo>
                  <a:lnTo>
                    <a:pt x="225417" y="138940"/>
                  </a:lnTo>
                  <a:lnTo>
                    <a:pt x="235651" y="100309"/>
                  </a:lnTo>
                  <a:lnTo>
                    <a:pt x="240279" y="46504"/>
                  </a:lnTo>
                  <a:lnTo>
                    <a:pt x="2504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54754" y="2900211"/>
              <a:ext cx="156858" cy="198753"/>
            </a:xfrm>
            <a:custGeom>
              <a:avLst/>
              <a:gdLst/>
              <a:ahLst/>
              <a:cxnLst/>
              <a:rect l="0" t="0" r="0" b="0"/>
              <a:pathLst>
                <a:path w="156858" h="198753">
                  <a:moveTo>
                    <a:pt x="93686" y="117453"/>
                  </a:moveTo>
                  <a:lnTo>
                    <a:pt x="93686" y="58837"/>
                  </a:lnTo>
                  <a:lnTo>
                    <a:pt x="88096" y="24046"/>
                  </a:lnTo>
                  <a:lnTo>
                    <a:pt x="82941" y="15407"/>
                  </a:lnTo>
                  <a:lnTo>
                    <a:pt x="67853" y="2690"/>
                  </a:lnTo>
                  <a:lnTo>
                    <a:pt x="58916" y="0"/>
                  </a:lnTo>
                  <a:lnTo>
                    <a:pt x="39628" y="131"/>
                  </a:lnTo>
                  <a:lnTo>
                    <a:pt x="31911" y="5313"/>
                  </a:lnTo>
                  <a:lnTo>
                    <a:pt x="20217" y="23550"/>
                  </a:lnTo>
                  <a:lnTo>
                    <a:pt x="4347" y="66149"/>
                  </a:lnTo>
                  <a:lnTo>
                    <a:pt x="0" y="118411"/>
                  </a:lnTo>
                  <a:lnTo>
                    <a:pt x="2366" y="156732"/>
                  </a:lnTo>
                  <a:lnTo>
                    <a:pt x="8646" y="178194"/>
                  </a:lnTo>
                  <a:lnTo>
                    <a:pt x="19235" y="195532"/>
                  </a:lnTo>
                  <a:lnTo>
                    <a:pt x="26505" y="198752"/>
                  </a:lnTo>
                  <a:lnTo>
                    <a:pt x="34860" y="198558"/>
                  </a:lnTo>
                  <a:lnTo>
                    <a:pt x="43940" y="196090"/>
                  </a:lnTo>
                  <a:lnTo>
                    <a:pt x="60268" y="183989"/>
                  </a:lnTo>
                  <a:lnTo>
                    <a:pt x="74154" y="165742"/>
                  </a:lnTo>
                  <a:lnTo>
                    <a:pt x="87379" y="129161"/>
                  </a:lnTo>
                  <a:lnTo>
                    <a:pt x="90882" y="102380"/>
                  </a:lnTo>
                  <a:lnTo>
                    <a:pt x="92987" y="98046"/>
                  </a:lnTo>
                  <a:lnTo>
                    <a:pt x="95560" y="99836"/>
                  </a:lnTo>
                  <a:lnTo>
                    <a:pt x="123951" y="160385"/>
                  </a:lnTo>
                  <a:lnTo>
                    <a:pt x="156857" y="1911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53725" y="2954493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29308" y="38374"/>
                  </a:lnTo>
                  <a:lnTo>
                    <a:pt x="87915" y="78631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22139" y="2933436"/>
              <a:ext cx="200042" cy="536955"/>
            </a:xfrm>
            <a:custGeom>
              <a:avLst/>
              <a:gdLst/>
              <a:ahLst/>
              <a:cxnLst/>
              <a:rect l="0" t="0" r="0" b="0"/>
              <a:pathLst>
                <a:path w="200042" h="536955">
                  <a:moveTo>
                    <a:pt x="200041" y="0"/>
                  </a:moveTo>
                  <a:lnTo>
                    <a:pt x="180913" y="62281"/>
                  </a:lnTo>
                  <a:lnTo>
                    <a:pt x="156922" y="119451"/>
                  </a:lnTo>
                  <a:lnTo>
                    <a:pt x="136572" y="160175"/>
                  </a:lnTo>
                  <a:lnTo>
                    <a:pt x="118845" y="193299"/>
                  </a:lnTo>
                  <a:lnTo>
                    <a:pt x="91430" y="251796"/>
                  </a:lnTo>
                  <a:lnTo>
                    <a:pt x="70676" y="310799"/>
                  </a:lnTo>
                  <a:lnTo>
                    <a:pt x="52707" y="367832"/>
                  </a:lnTo>
                  <a:lnTo>
                    <a:pt x="33934" y="422223"/>
                  </a:lnTo>
                  <a:lnTo>
                    <a:pt x="12725" y="474690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85985" y="2933436"/>
              <a:ext cx="118523" cy="147029"/>
            </a:xfrm>
            <a:custGeom>
              <a:avLst/>
              <a:gdLst/>
              <a:ahLst/>
              <a:cxnLst/>
              <a:rect l="0" t="0" r="0" b="0"/>
              <a:pathLst>
                <a:path w="118523" h="147029">
                  <a:moveTo>
                    <a:pt x="104693" y="10529"/>
                  </a:moveTo>
                  <a:lnTo>
                    <a:pt x="67215" y="2196"/>
                  </a:lnTo>
                  <a:lnTo>
                    <a:pt x="55141" y="1464"/>
                  </a:lnTo>
                  <a:lnTo>
                    <a:pt x="35487" y="6890"/>
                  </a:lnTo>
                  <a:lnTo>
                    <a:pt x="18953" y="18270"/>
                  </a:lnTo>
                  <a:lnTo>
                    <a:pt x="3805" y="35026"/>
                  </a:lnTo>
                  <a:lnTo>
                    <a:pt x="0" y="45578"/>
                  </a:lnTo>
                  <a:lnTo>
                    <a:pt x="233" y="82785"/>
                  </a:lnTo>
                  <a:lnTo>
                    <a:pt x="4844" y="109713"/>
                  </a:lnTo>
                  <a:lnTo>
                    <a:pt x="17032" y="131040"/>
                  </a:lnTo>
                  <a:lnTo>
                    <a:pt x="25196" y="140003"/>
                  </a:lnTo>
                  <a:lnTo>
                    <a:pt x="34147" y="144808"/>
                  </a:lnTo>
                  <a:lnTo>
                    <a:pt x="53452" y="147028"/>
                  </a:lnTo>
                  <a:lnTo>
                    <a:pt x="70611" y="140995"/>
                  </a:lnTo>
                  <a:lnTo>
                    <a:pt x="86036" y="129345"/>
                  </a:lnTo>
                  <a:lnTo>
                    <a:pt x="106704" y="103056"/>
                  </a:lnTo>
                  <a:lnTo>
                    <a:pt x="116505" y="83238"/>
                  </a:lnTo>
                  <a:lnTo>
                    <a:pt x="118522" y="59611"/>
                  </a:lnTo>
                  <a:lnTo>
                    <a:pt x="114349" y="35853"/>
                  </a:lnTo>
                  <a:lnTo>
                    <a:pt x="941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54768" y="2700123"/>
              <a:ext cx="93839" cy="370185"/>
            </a:xfrm>
            <a:custGeom>
              <a:avLst/>
              <a:gdLst/>
              <a:ahLst/>
              <a:cxnLst/>
              <a:rect l="0" t="0" r="0" b="0"/>
              <a:pathLst>
                <a:path w="93839" h="370185">
                  <a:moveTo>
                    <a:pt x="51723" y="370184"/>
                  </a:moveTo>
                  <a:lnTo>
                    <a:pt x="43390" y="332706"/>
                  </a:lnTo>
                  <a:lnTo>
                    <a:pt x="36039" y="281283"/>
                  </a:lnTo>
                  <a:lnTo>
                    <a:pt x="23322" y="226065"/>
                  </a:lnTo>
                  <a:lnTo>
                    <a:pt x="9545" y="173217"/>
                  </a:lnTo>
                  <a:lnTo>
                    <a:pt x="2182" y="133229"/>
                  </a:lnTo>
                  <a:lnTo>
                    <a:pt x="0" y="84336"/>
                  </a:lnTo>
                  <a:lnTo>
                    <a:pt x="4852" y="21002"/>
                  </a:lnTo>
                  <a:lnTo>
                    <a:pt x="11117" y="11054"/>
                  </a:lnTo>
                  <a:lnTo>
                    <a:pt x="19973" y="4422"/>
                  </a:lnTo>
                  <a:lnTo>
                    <a:pt x="30557" y="0"/>
                  </a:lnTo>
                  <a:lnTo>
                    <a:pt x="54794" y="1327"/>
                  </a:lnTo>
                  <a:lnTo>
                    <a:pt x="93838" y="12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11735" y="290185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48647" y="2870265"/>
              <a:ext cx="239978" cy="223566"/>
            </a:xfrm>
            <a:custGeom>
              <a:avLst/>
              <a:gdLst/>
              <a:ahLst/>
              <a:cxnLst/>
              <a:rect l="0" t="0" r="0" b="0"/>
              <a:pathLst>
                <a:path w="239978" h="223566">
                  <a:moveTo>
                    <a:pt x="0" y="21057"/>
                  </a:moveTo>
                  <a:lnTo>
                    <a:pt x="0" y="78321"/>
                  </a:lnTo>
                  <a:lnTo>
                    <a:pt x="5589" y="133624"/>
                  </a:lnTo>
                  <a:lnTo>
                    <a:pt x="20243" y="167495"/>
                  </a:lnTo>
                  <a:lnTo>
                    <a:pt x="27533" y="173664"/>
                  </a:lnTo>
                  <a:lnTo>
                    <a:pt x="35903" y="176608"/>
                  </a:lnTo>
                  <a:lnTo>
                    <a:pt x="44992" y="177400"/>
                  </a:lnTo>
                  <a:lnTo>
                    <a:pt x="53392" y="174419"/>
                  </a:lnTo>
                  <a:lnTo>
                    <a:pt x="68963" y="161748"/>
                  </a:lnTo>
                  <a:lnTo>
                    <a:pt x="85294" y="134883"/>
                  </a:lnTo>
                  <a:lnTo>
                    <a:pt x="97542" y="104696"/>
                  </a:lnTo>
                  <a:lnTo>
                    <a:pt x="101293" y="102553"/>
                  </a:lnTo>
                  <a:lnTo>
                    <a:pt x="104963" y="105804"/>
                  </a:lnTo>
                  <a:lnTo>
                    <a:pt x="129832" y="169103"/>
                  </a:lnTo>
                  <a:lnTo>
                    <a:pt x="140374" y="200233"/>
                  </a:lnTo>
                  <a:lnTo>
                    <a:pt x="153635" y="214945"/>
                  </a:lnTo>
                  <a:lnTo>
                    <a:pt x="162085" y="220506"/>
                  </a:lnTo>
                  <a:lnTo>
                    <a:pt x="180832" y="223565"/>
                  </a:lnTo>
                  <a:lnTo>
                    <a:pt x="190745" y="222743"/>
                  </a:lnTo>
                  <a:lnTo>
                    <a:pt x="198523" y="218685"/>
                  </a:lnTo>
                  <a:lnTo>
                    <a:pt x="210285" y="204819"/>
                  </a:lnTo>
                  <a:lnTo>
                    <a:pt x="231127" y="154051"/>
                  </a:lnTo>
                  <a:lnTo>
                    <a:pt x="239977" y="95421"/>
                  </a:lnTo>
                  <a:lnTo>
                    <a:pt x="230416" y="33060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44987" y="2849208"/>
              <a:ext cx="93215" cy="230751"/>
            </a:xfrm>
            <a:custGeom>
              <a:avLst/>
              <a:gdLst/>
              <a:ahLst/>
              <a:cxnLst/>
              <a:rect l="0" t="0" r="0" b="0"/>
              <a:pathLst>
                <a:path w="93215" h="230751">
                  <a:moveTo>
                    <a:pt x="8986" y="136871"/>
                  </a:moveTo>
                  <a:lnTo>
                    <a:pt x="12106" y="179562"/>
                  </a:lnTo>
                  <a:lnTo>
                    <a:pt x="18539" y="230750"/>
                  </a:lnTo>
                  <a:lnTo>
                    <a:pt x="19081" y="222659"/>
                  </a:lnTo>
                  <a:lnTo>
                    <a:pt x="8005" y="166351"/>
                  </a:lnTo>
                  <a:lnTo>
                    <a:pt x="344" y="111888"/>
                  </a:lnTo>
                  <a:lnTo>
                    <a:pt x="0" y="57240"/>
                  </a:lnTo>
                  <a:lnTo>
                    <a:pt x="4212" y="33629"/>
                  </a:lnTo>
                  <a:lnTo>
                    <a:pt x="16224" y="14557"/>
                  </a:lnTo>
                  <a:lnTo>
                    <a:pt x="24340" y="6195"/>
                  </a:lnTo>
                  <a:lnTo>
                    <a:pt x="33260" y="1791"/>
                  </a:lnTo>
                  <a:lnTo>
                    <a:pt x="932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11900" y="295449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22429" y="277550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31007" y="2743923"/>
              <a:ext cx="38823" cy="336913"/>
            </a:xfrm>
            <a:custGeom>
              <a:avLst/>
              <a:gdLst/>
              <a:ahLst/>
              <a:cxnLst/>
              <a:rect l="0" t="0" r="0" b="0"/>
              <a:pathLst>
                <a:path w="38823" h="336913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11490" y="150387"/>
                  </a:lnTo>
                  <a:lnTo>
                    <a:pt x="15906" y="198457"/>
                  </a:lnTo>
                  <a:lnTo>
                    <a:pt x="18568" y="258697"/>
                  </a:lnTo>
                  <a:lnTo>
                    <a:pt x="29145" y="309417"/>
                  </a:lnTo>
                  <a:lnTo>
                    <a:pt x="3882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64543" y="287026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218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66048" y="2922908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3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64585" y="27965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52813" y="2861095"/>
              <a:ext cx="153929" cy="158011"/>
            </a:xfrm>
            <a:custGeom>
              <a:avLst/>
              <a:gdLst/>
              <a:ahLst/>
              <a:cxnLst/>
              <a:rect l="0" t="0" r="0" b="0"/>
              <a:pathLst>
                <a:path w="153929" h="158011">
                  <a:moveTo>
                    <a:pt x="6529" y="61813"/>
                  </a:moveTo>
                  <a:lnTo>
                    <a:pt x="6529" y="120430"/>
                  </a:lnTo>
                  <a:lnTo>
                    <a:pt x="12594" y="158010"/>
                  </a:lnTo>
                  <a:lnTo>
                    <a:pt x="1970" y="111453"/>
                  </a:lnTo>
                  <a:lnTo>
                    <a:pt x="2000" y="52276"/>
                  </a:lnTo>
                  <a:lnTo>
                    <a:pt x="0" y="41417"/>
                  </a:lnTo>
                  <a:lnTo>
                    <a:pt x="4017" y="19993"/>
                  </a:lnTo>
                  <a:lnTo>
                    <a:pt x="8363" y="9366"/>
                  </a:lnTo>
                  <a:lnTo>
                    <a:pt x="15941" y="3452"/>
                  </a:lnTo>
                  <a:lnTo>
                    <a:pt x="36838" y="0"/>
                  </a:lnTo>
                  <a:lnTo>
                    <a:pt x="55484" y="5485"/>
                  </a:lnTo>
                  <a:lnTo>
                    <a:pt x="107082" y="35808"/>
                  </a:lnTo>
                  <a:lnTo>
                    <a:pt x="125879" y="63466"/>
                  </a:lnTo>
                  <a:lnTo>
                    <a:pt x="137688" y="95058"/>
                  </a:lnTo>
                  <a:lnTo>
                    <a:pt x="145390" y="137703"/>
                  </a:lnTo>
                  <a:lnTo>
                    <a:pt x="153928" y="156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80398" y="2879145"/>
              <a:ext cx="321536" cy="370147"/>
            </a:xfrm>
            <a:custGeom>
              <a:avLst/>
              <a:gdLst/>
              <a:ahLst/>
              <a:cxnLst/>
              <a:rect l="0" t="0" r="0" b="0"/>
              <a:pathLst>
                <a:path w="321536" h="370147">
                  <a:moveTo>
                    <a:pt x="273741" y="106934"/>
                  </a:moveTo>
                  <a:lnTo>
                    <a:pt x="268152" y="44841"/>
                  </a:lnTo>
                  <a:lnTo>
                    <a:pt x="253498" y="18086"/>
                  </a:lnTo>
                  <a:lnTo>
                    <a:pt x="237837" y="5835"/>
                  </a:lnTo>
                  <a:lnTo>
                    <a:pt x="228748" y="930"/>
                  </a:lnTo>
                  <a:lnTo>
                    <a:pt x="219180" y="0"/>
                  </a:lnTo>
                  <a:lnTo>
                    <a:pt x="199189" y="5205"/>
                  </a:lnTo>
                  <a:lnTo>
                    <a:pt x="184844" y="18437"/>
                  </a:lnTo>
                  <a:lnTo>
                    <a:pt x="166104" y="55528"/>
                  </a:lnTo>
                  <a:lnTo>
                    <a:pt x="164681" y="79018"/>
                  </a:lnTo>
                  <a:lnTo>
                    <a:pt x="173299" y="126636"/>
                  </a:lnTo>
                  <a:lnTo>
                    <a:pt x="178704" y="135277"/>
                  </a:lnTo>
                  <a:lnTo>
                    <a:pt x="194068" y="147997"/>
                  </a:lnTo>
                  <a:lnTo>
                    <a:pt x="203078" y="150687"/>
                  </a:lnTo>
                  <a:lnTo>
                    <a:pt x="222448" y="150556"/>
                  </a:lnTo>
                  <a:lnTo>
                    <a:pt x="239635" y="140360"/>
                  </a:lnTo>
                  <a:lnTo>
                    <a:pt x="253904" y="122960"/>
                  </a:lnTo>
                  <a:lnTo>
                    <a:pt x="276486" y="65775"/>
                  </a:lnTo>
                  <a:lnTo>
                    <a:pt x="280250" y="64287"/>
                  </a:lnTo>
                  <a:lnTo>
                    <a:pt x="283930" y="69144"/>
                  </a:lnTo>
                  <a:lnTo>
                    <a:pt x="289968" y="90138"/>
                  </a:lnTo>
                  <a:lnTo>
                    <a:pt x="296963" y="145037"/>
                  </a:lnTo>
                  <a:lnTo>
                    <a:pt x="311460" y="203502"/>
                  </a:lnTo>
                  <a:lnTo>
                    <a:pt x="318106" y="260367"/>
                  </a:lnTo>
                  <a:lnTo>
                    <a:pt x="321535" y="285091"/>
                  </a:lnTo>
                  <a:lnTo>
                    <a:pt x="319159" y="311677"/>
                  </a:lnTo>
                  <a:lnTo>
                    <a:pt x="314548" y="321808"/>
                  </a:lnTo>
                  <a:lnTo>
                    <a:pt x="300066" y="336184"/>
                  </a:lnTo>
                  <a:lnTo>
                    <a:pt x="275692" y="343354"/>
                  </a:lnTo>
                  <a:lnTo>
                    <a:pt x="229085" y="344271"/>
                  </a:lnTo>
                  <a:lnTo>
                    <a:pt x="178231" y="340253"/>
                  </a:lnTo>
                  <a:lnTo>
                    <a:pt x="126119" y="339062"/>
                  </a:lnTo>
                  <a:lnTo>
                    <a:pt x="76752" y="338709"/>
                  </a:lnTo>
                  <a:lnTo>
                    <a:pt x="49320" y="340966"/>
                  </a:lnTo>
                  <a:lnTo>
                    <a:pt x="21892" y="354221"/>
                  </a:lnTo>
                  <a:lnTo>
                    <a:pt x="0" y="370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14733" y="2900107"/>
              <a:ext cx="197417" cy="201813"/>
            </a:xfrm>
            <a:custGeom>
              <a:avLst/>
              <a:gdLst/>
              <a:ahLst/>
              <a:cxnLst/>
              <a:rect l="0" t="0" r="0" b="0"/>
              <a:pathLst>
                <a:path w="197417" h="201813">
                  <a:moveTo>
                    <a:pt x="123717" y="117557"/>
                  </a:moveTo>
                  <a:lnTo>
                    <a:pt x="129306" y="100790"/>
                  </a:lnTo>
                  <a:lnTo>
                    <a:pt x="128931" y="83199"/>
                  </a:lnTo>
                  <a:lnTo>
                    <a:pt x="119158" y="43310"/>
                  </a:lnTo>
                  <a:lnTo>
                    <a:pt x="103779" y="17699"/>
                  </a:lnTo>
                  <a:lnTo>
                    <a:pt x="87949" y="5716"/>
                  </a:lnTo>
                  <a:lnTo>
                    <a:pt x="78815" y="882"/>
                  </a:lnTo>
                  <a:lnTo>
                    <a:pt x="69216" y="0"/>
                  </a:lnTo>
                  <a:lnTo>
                    <a:pt x="49191" y="5258"/>
                  </a:lnTo>
                  <a:lnTo>
                    <a:pt x="34832" y="18514"/>
                  </a:lnTo>
                  <a:lnTo>
                    <a:pt x="20172" y="48827"/>
                  </a:lnTo>
                  <a:lnTo>
                    <a:pt x="2284" y="107467"/>
                  </a:lnTo>
                  <a:lnTo>
                    <a:pt x="0" y="145633"/>
                  </a:lnTo>
                  <a:lnTo>
                    <a:pt x="3611" y="168640"/>
                  </a:lnTo>
                  <a:lnTo>
                    <a:pt x="12235" y="187444"/>
                  </a:lnTo>
                  <a:lnTo>
                    <a:pt x="17810" y="195734"/>
                  </a:lnTo>
                  <a:lnTo>
                    <a:pt x="25037" y="200091"/>
                  </a:lnTo>
                  <a:lnTo>
                    <a:pt x="42425" y="201812"/>
                  </a:lnTo>
                  <a:lnTo>
                    <a:pt x="61851" y="192439"/>
                  </a:lnTo>
                  <a:lnTo>
                    <a:pt x="79844" y="176574"/>
                  </a:lnTo>
                  <a:lnTo>
                    <a:pt x="100927" y="137794"/>
                  </a:lnTo>
                  <a:lnTo>
                    <a:pt x="118809" y="84694"/>
                  </a:lnTo>
                  <a:lnTo>
                    <a:pt x="122263" y="55308"/>
                  </a:lnTo>
                  <a:lnTo>
                    <a:pt x="133165" y="104342"/>
                  </a:lnTo>
                  <a:lnTo>
                    <a:pt x="163104" y="150407"/>
                  </a:lnTo>
                  <a:lnTo>
                    <a:pt x="176707" y="161403"/>
                  </a:lnTo>
                  <a:lnTo>
                    <a:pt x="197416" y="170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77819" y="2700200"/>
              <a:ext cx="138677" cy="443289"/>
            </a:xfrm>
            <a:custGeom>
              <a:avLst/>
              <a:gdLst/>
              <a:ahLst/>
              <a:cxnLst/>
              <a:rect l="0" t="0" r="0" b="0"/>
              <a:pathLst>
                <a:path w="138677" h="443289">
                  <a:moveTo>
                    <a:pt x="113357" y="327993"/>
                  </a:moveTo>
                  <a:lnTo>
                    <a:pt x="113357" y="305636"/>
                  </a:lnTo>
                  <a:lnTo>
                    <a:pt x="102178" y="274965"/>
                  </a:lnTo>
                  <a:lnTo>
                    <a:pt x="94206" y="268075"/>
                  </a:lnTo>
                  <a:lnTo>
                    <a:pt x="72869" y="260418"/>
                  </a:lnTo>
                  <a:lnTo>
                    <a:pt x="50909" y="263255"/>
                  </a:lnTo>
                  <a:lnTo>
                    <a:pt x="40139" y="267287"/>
                  </a:lnTo>
                  <a:lnTo>
                    <a:pt x="25054" y="281125"/>
                  </a:lnTo>
                  <a:lnTo>
                    <a:pt x="5837" y="318605"/>
                  </a:lnTo>
                  <a:lnTo>
                    <a:pt x="0" y="360566"/>
                  </a:lnTo>
                  <a:lnTo>
                    <a:pt x="3860" y="404455"/>
                  </a:lnTo>
                  <a:lnTo>
                    <a:pt x="12440" y="426707"/>
                  </a:lnTo>
                  <a:lnTo>
                    <a:pt x="18003" y="435916"/>
                  </a:lnTo>
                  <a:lnTo>
                    <a:pt x="25221" y="440886"/>
                  </a:lnTo>
                  <a:lnTo>
                    <a:pt x="42600" y="443288"/>
                  </a:lnTo>
                  <a:lnTo>
                    <a:pt x="58903" y="437337"/>
                  </a:lnTo>
                  <a:lnTo>
                    <a:pt x="66525" y="432474"/>
                  </a:lnTo>
                  <a:lnTo>
                    <a:pt x="88433" y="403274"/>
                  </a:lnTo>
                  <a:lnTo>
                    <a:pt x="115626" y="343080"/>
                  </a:lnTo>
                  <a:lnTo>
                    <a:pt x="129497" y="293339"/>
                  </a:lnTo>
                  <a:lnTo>
                    <a:pt x="138676" y="246105"/>
                  </a:lnTo>
                  <a:lnTo>
                    <a:pt x="136196" y="188696"/>
                  </a:lnTo>
                  <a:lnTo>
                    <a:pt x="134942" y="128402"/>
                  </a:lnTo>
                  <a:lnTo>
                    <a:pt x="133400" y="74143"/>
                  </a:lnTo>
                  <a:lnTo>
                    <a:pt x="122992" y="16414"/>
                  </a:lnTo>
                  <a:lnTo>
                    <a:pt x="119780" y="4460"/>
                  </a:lnTo>
                  <a:lnTo>
                    <a:pt x="115299" y="0"/>
                  </a:lnTo>
                  <a:lnTo>
                    <a:pt x="109972" y="537"/>
                  </a:lnTo>
                  <a:lnTo>
                    <a:pt x="104081" y="4404"/>
                  </a:lnTo>
                  <a:lnTo>
                    <a:pt x="100154" y="11661"/>
                  </a:lnTo>
                  <a:lnTo>
                    <a:pt x="93851" y="60050"/>
                  </a:lnTo>
                  <a:lnTo>
                    <a:pt x="92759" y="111732"/>
                  </a:lnTo>
                  <a:lnTo>
                    <a:pt x="95555" y="162140"/>
                  </a:lnTo>
                  <a:lnTo>
                    <a:pt x="109106" y="225174"/>
                  </a:lnTo>
                  <a:lnTo>
                    <a:pt x="113267" y="276861"/>
                  </a:lnTo>
                  <a:lnTo>
                    <a:pt x="124561" y="334314"/>
                  </a:lnTo>
                  <a:lnTo>
                    <a:pt x="134414" y="370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81806" y="2986079"/>
              <a:ext cx="14656" cy="136871"/>
            </a:xfrm>
            <a:custGeom>
              <a:avLst/>
              <a:gdLst/>
              <a:ahLst/>
              <a:cxnLst/>
              <a:rect l="0" t="0" r="0" b="0"/>
              <a:pathLst>
                <a:path w="14656" h="136871">
                  <a:moveTo>
                    <a:pt x="14655" y="0"/>
                  </a:moveTo>
                  <a:lnTo>
                    <a:pt x="0" y="43962"/>
                  </a:lnTo>
                  <a:lnTo>
                    <a:pt x="2774" y="103333"/>
                  </a:lnTo>
                  <a:lnTo>
                    <a:pt x="412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96461" y="28386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49103" y="2933436"/>
              <a:ext cx="115814" cy="185604"/>
            </a:xfrm>
            <a:custGeom>
              <a:avLst/>
              <a:gdLst/>
              <a:ahLst/>
              <a:cxnLst/>
              <a:rect l="0" t="0" r="0" b="0"/>
              <a:pathLst>
                <a:path w="115814" h="185604">
                  <a:moveTo>
                    <a:pt x="0" y="31586"/>
                  </a:moveTo>
                  <a:lnTo>
                    <a:pt x="19128" y="85461"/>
                  </a:lnTo>
                  <a:lnTo>
                    <a:pt x="49364" y="146338"/>
                  </a:lnTo>
                  <a:lnTo>
                    <a:pt x="81211" y="185402"/>
                  </a:lnTo>
                  <a:lnTo>
                    <a:pt x="85726" y="185603"/>
                  </a:lnTo>
                  <a:lnTo>
                    <a:pt x="88737" y="181057"/>
                  </a:lnTo>
                  <a:lnTo>
                    <a:pt x="93567" y="134551"/>
                  </a:lnTo>
                  <a:lnTo>
                    <a:pt x="95691" y="78614"/>
                  </a:lnTo>
                  <a:lnTo>
                    <a:pt x="109380" y="2170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19754" y="2996607"/>
              <a:ext cx="8335" cy="157929"/>
            </a:xfrm>
            <a:custGeom>
              <a:avLst/>
              <a:gdLst/>
              <a:ahLst/>
              <a:cxnLst/>
              <a:rect l="0" t="0" r="0" b="0"/>
              <a:pathLst>
                <a:path w="8335" h="157929">
                  <a:moveTo>
                    <a:pt x="8334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444" y="131057"/>
                  </a:lnTo>
                  <a:lnTo>
                    <a:pt x="833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28088" y="284920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91258" y="2938376"/>
              <a:ext cx="147809" cy="183269"/>
            </a:xfrm>
            <a:custGeom>
              <a:avLst/>
              <a:gdLst/>
              <a:ahLst/>
              <a:cxnLst/>
              <a:rect l="0" t="0" r="0" b="0"/>
              <a:pathLst>
                <a:path w="147809" h="183269">
                  <a:moveTo>
                    <a:pt x="105285" y="5589"/>
                  </a:moveTo>
                  <a:lnTo>
                    <a:pt x="88517" y="0"/>
                  </a:lnTo>
                  <a:lnTo>
                    <a:pt x="55733" y="2113"/>
                  </a:lnTo>
                  <a:lnTo>
                    <a:pt x="36079" y="10283"/>
                  </a:lnTo>
                  <a:lnTo>
                    <a:pt x="27562" y="15737"/>
                  </a:lnTo>
                  <a:lnTo>
                    <a:pt x="14980" y="31156"/>
                  </a:lnTo>
                  <a:lnTo>
                    <a:pt x="9986" y="40181"/>
                  </a:lnTo>
                  <a:lnTo>
                    <a:pt x="10167" y="47368"/>
                  </a:lnTo>
                  <a:lnTo>
                    <a:pt x="13798" y="53329"/>
                  </a:lnTo>
                  <a:lnTo>
                    <a:pt x="19727" y="58473"/>
                  </a:lnTo>
                  <a:lnTo>
                    <a:pt x="75835" y="78858"/>
                  </a:lnTo>
                  <a:lnTo>
                    <a:pt x="124684" y="98831"/>
                  </a:lnTo>
                  <a:lnTo>
                    <a:pt x="140423" y="118000"/>
                  </a:lnTo>
                  <a:lnTo>
                    <a:pt x="146258" y="129662"/>
                  </a:lnTo>
                  <a:lnTo>
                    <a:pt x="147808" y="139777"/>
                  </a:lnTo>
                  <a:lnTo>
                    <a:pt x="143291" y="157255"/>
                  </a:lnTo>
                  <a:lnTo>
                    <a:pt x="130366" y="169702"/>
                  </a:lnTo>
                  <a:lnTo>
                    <a:pt x="111753" y="177964"/>
                  </a:lnTo>
                  <a:lnTo>
                    <a:pt x="61676" y="183268"/>
                  </a:lnTo>
                  <a:lnTo>
                    <a:pt x="26853" y="181067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73535" y="2996607"/>
              <a:ext cx="17766" cy="136872"/>
            </a:xfrm>
            <a:custGeom>
              <a:avLst/>
              <a:gdLst/>
              <a:ahLst/>
              <a:cxnLst/>
              <a:rect l="0" t="0" r="0" b="0"/>
              <a:pathLst>
                <a:path w="17766" h="136872">
                  <a:moveTo>
                    <a:pt x="7236" y="0"/>
                  </a:moveTo>
                  <a:lnTo>
                    <a:pt x="0" y="27557"/>
                  </a:lnTo>
                  <a:lnTo>
                    <a:pt x="478" y="80660"/>
                  </a:lnTo>
                  <a:lnTo>
                    <a:pt x="1776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80771" y="28386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68057" y="2922908"/>
              <a:ext cx="120212" cy="192535"/>
            </a:xfrm>
            <a:custGeom>
              <a:avLst/>
              <a:gdLst/>
              <a:ahLst/>
              <a:cxnLst/>
              <a:rect l="0" t="0" r="0" b="0"/>
              <a:pathLst>
                <a:path w="120212" h="192535">
                  <a:moveTo>
                    <a:pt x="91699" y="0"/>
                  </a:moveTo>
                  <a:lnTo>
                    <a:pt x="47736" y="14654"/>
                  </a:lnTo>
                  <a:lnTo>
                    <a:pt x="30825" y="27570"/>
                  </a:lnTo>
                  <a:lnTo>
                    <a:pt x="16681" y="46178"/>
                  </a:lnTo>
                  <a:lnTo>
                    <a:pt x="3311" y="82962"/>
                  </a:lnTo>
                  <a:lnTo>
                    <a:pt x="0" y="122328"/>
                  </a:lnTo>
                  <a:lnTo>
                    <a:pt x="3370" y="145615"/>
                  </a:lnTo>
                  <a:lnTo>
                    <a:pt x="11887" y="164543"/>
                  </a:lnTo>
                  <a:lnTo>
                    <a:pt x="17434" y="172867"/>
                  </a:lnTo>
                  <a:lnTo>
                    <a:pt x="32956" y="185234"/>
                  </a:lnTo>
                  <a:lnTo>
                    <a:pt x="42008" y="190170"/>
                  </a:lnTo>
                  <a:lnTo>
                    <a:pt x="61426" y="192534"/>
                  </a:lnTo>
                  <a:lnTo>
                    <a:pt x="80583" y="188516"/>
                  </a:lnTo>
                  <a:lnTo>
                    <a:pt x="96897" y="178931"/>
                  </a:lnTo>
                  <a:lnTo>
                    <a:pt x="108827" y="160634"/>
                  </a:lnTo>
                  <a:lnTo>
                    <a:pt x="116859" y="136903"/>
                  </a:lnTo>
                  <a:lnTo>
                    <a:pt x="120211" y="98406"/>
                  </a:lnTo>
                  <a:lnTo>
                    <a:pt x="106328" y="35415"/>
                  </a:lnTo>
                  <a:lnTo>
                    <a:pt x="10222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43984" y="2901432"/>
              <a:ext cx="169612" cy="210556"/>
            </a:xfrm>
            <a:custGeom>
              <a:avLst/>
              <a:gdLst/>
              <a:ahLst/>
              <a:cxnLst/>
              <a:rect l="0" t="0" r="0" b="0"/>
              <a:pathLst>
                <a:path w="169612" h="210556">
                  <a:moveTo>
                    <a:pt x="0" y="84647"/>
                  </a:moveTo>
                  <a:lnTo>
                    <a:pt x="17959" y="139692"/>
                  </a:lnTo>
                  <a:lnTo>
                    <a:pt x="31666" y="191099"/>
                  </a:lnTo>
                  <a:lnTo>
                    <a:pt x="35148" y="204748"/>
                  </a:lnTo>
                  <a:lnTo>
                    <a:pt x="35130" y="210338"/>
                  </a:lnTo>
                  <a:lnTo>
                    <a:pt x="32779" y="210555"/>
                  </a:lnTo>
                  <a:lnTo>
                    <a:pt x="28872" y="207190"/>
                  </a:lnTo>
                  <a:lnTo>
                    <a:pt x="24530" y="190973"/>
                  </a:lnTo>
                  <a:lnTo>
                    <a:pt x="22685" y="129021"/>
                  </a:lnTo>
                  <a:lnTo>
                    <a:pt x="29480" y="73872"/>
                  </a:lnTo>
                  <a:lnTo>
                    <a:pt x="32989" y="48273"/>
                  </a:lnTo>
                  <a:lnTo>
                    <a:pt x="48119" y="20707"/>
                  </a:lnTo>
                  <a:lnTo>
                    <a:pt x="60771" y="5146"/>
                  </a:lnTo>
                  <a:lnTo>
                    <a:pt x="68590" y="1231"/>
                  </a:lnTo>
                  <a:lnTo>
                    <a:pt x="86637" y="0"/>
                  </a:lnTo>
                  <a:lnTo>
                    <a:pt x="106355" y="9591"/>
                  </a:lnTo>
                  <a:lnTo>
                    <a:pt x="124478" y="25552"/>
                  </a:lnTo>
                  <a:lnTo>
                    <a:pt x="145644" y="64395"/>
                  </a:lnTo>
                  <a:lnTo>
                    <a:pt x="169611" y="123574"/>
                  </a:lnTo>
                  <a:lnTo>
                    <a:pt x="168456" y="1688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76771" y="2849286"/>
              <a:ext cx="111763" cy="463060"/>
            </a:xfrm>
            <a:custGeom>
              <a:avLst/>
              <a:gdLst/>
              <a:ahLst/>
              <a:cxnLst/>
              <a:rect l="0" t="0" r="0" b="0"/>
              <a:pathLst>
                <a:path w="111763" h="463060">
                  <a:moveTo>
                    <a:pt x="40995" y="147321"/>
                  </a:moveTo>
                  <a:lnTo>
                    <a:pt x="32662" y="184799"/>
                  </a:lnTo>
                  <a:lnTo>
                    <a:pt x="36489" y="241812"/>
                  </a:lnTo>
                  <a:lnTo>
                    <a:pt x="39660" y="297761"/>
                  </a:lnTo>
                  <a:lnTo>
                    <a:pt x="46189" y="353203"/>
                  </a:lnTo>
                  <a:lnTo>
                    <a:pt x="49943" y="401086"/>
                  </a:lnTo>
                  <a:lnTo>
                    <a:pt x="45466" y="450498"/>
                  </a:lnTo>
                  <a:lnTo>
                    <a:pt x="41636" y="459404"/>
                  </a:lnTo>
                  <a:lnTo>
                    <a:pt x="36743" y="463001"/>
                  </a:lnTo>
                  <a:lnTo>
                    <a:pt x="31141" y="463059"/>
                  </a:lnTo>
                  <a:lnTo>
                    <a:pt x="26237" y="459589"/>
                  </a:lnTo>
                  <a:lnTo>
                    <a:pt x="17668" y="446374"/>
                  </a:lnTo>
                  <a:lnTo>
                    <a:pt x="9871" y="391314"/>
                  </a:lnTo>
                  <a:lnTo>
                    <a:pt x="2657" y="334259"/>
                  </a:lnTo>
                  <a:lnTo>
                    <a:pt x="0" y="272900"/>
                  </a:lnTo>
                  <a:lnTo>
                    <a:pt x="383" y="211436"/>
                  </a:lnTo>
                  <a:lnTo>
                    <a:pt x="6215" y="155660"/>
                  </a:lnTo>
                  <a:lnTo>
                    <a:pt x="8463" y="103258"/>
                  </a:lnTo>
                  <a:lnTo>
                    <a:pt x="12342" y="46158"/>
                  </a:lnTo>
                  <a:lnTo>
                    <a:pt x="18902" y="23981"/>
                  </a:lnTo>
                  <a:lnTo>
                    <a:pt x="29616" y="6326"/>
                  </a:lnTo>
                  <a:lnTo>
                    <a:pt x="38088" y="1852"/>
                  </a:lnTo>
                  <a:lnTo>
                    <a:pt x="59981" y="0"/>
                  </a:lnTo>
                  <a:lnTo>
                    <a:pt x="70030" y="3484"/>
                  </a:lnTo>
                  <a:lnTo>
                    <a:pt x="87435" y="16713"/>
                  </a:lnTo>
                  <a:lnTo>
                    <a:pt x="104798" y="49481"/>
                  </a:lnTo>
                  <a:lnTo>
                    <a:pt x="111762" y="88826"/>
                  </a:lnTo>
                  <a:lnTo>
                    <a:pt x="108237" y="124530"/>
                  </a:lnTo>
                  <a:lnTo>
                    <a:pt x="81796" y="178678"/>
                  </a:lnTo>
                  <a:lnTo>
                    <a:pt x="67318" y="197523"/>
                  </a:lnTo>
                  <a:lnTo>
                    <a:pt x="49184" y="209797"/>
                  </a:lnTo>
                  <a:lnTo>
                    <a:pt x="9409" y="221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47511" y="2880794"/>
              <a:ext cx="91356" cy="228949"/>
            </a:xfrm>
            <a:custGeom>
              <a:avLst/>
              <a:gdLst/>
              <a:ahLst/>
              <a:cxnLst/>
              <a:rect l="0" t="0" r="0" b="0"/>
              <a:pathLst>
                <a:path w="91356" h="228949">
                  <a:moveTo>
                    <a:pt x="7127" y="84228"/>
                  </a:moveTo>
                  <a:lnTo>
                    <a:pt x="15459" y="133159"/>
                  </a:lnTo>
                  <a:lnTo>
                    <a:pt x="22810" y="186700"/>
                  </a:lnTo>
                  <a:lnTo>
                    <a:pt x="27121" y="228948"/>
                  </a:lnTo>
                  <a:lnTo>
                    <a:pt x="26699" y="206527"/>
                  </a:lnTo>
                  <a:lnTo>
                    <a:pt x="18514" y="170898"/>
                  </a:lnTo>
                  <a:lnTo>
                    <a:pt x="1620" y="123705"/>
                  </a:lnTo>
                  <a:lnTo>
                    <a:pt x="0" y="98264"/>
                  </a:lnTo>
                  <a:lnTo>
                    <a:pt x="6834" y="64210"/>
                  </a:lnTo>
                  <a:lnTo>
                    <a:pt x="17135" y="42576"/>
                  </a:lnTo>
                  <a:lnTo>
                    <a:pt x="41677" y="16254"/>
                  </a:lnTo>
                  <a:lnTo>
                    <a:pt x="61088" y="7224"/>
                  </a:lnTo>
                  <a:lnTo>
                    <a:pt x="913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45637" y="2933436"/>
              <a:ext cx="116716" cy="180426"/>
            </a:xfrm>
            <a:custGeom>
              <a:avLst/>
              <a:gdLst/>
              <a:ahLst/>
              <a:cxnLst/>
              <a:rect l="0" t="0" r="0" b="0"/>
              <a:pathLst>
                <a:path w="116716" h="180426">
                  <a:moveTo>
                    <a:pt x="87984" y="31586"/>
                  </a:moveTo>
                  <a:lnTo>
                    <a:pt x="65627" y="31586"/>
                  </a:lnTo>
                  <a:lnTo>
                    <a:pt x="34957" y="42764"/>
                  </a:lnTo>
                  <a:lnTo>
                    <a:pt x="20353" y="57611"/>
                  </a:lnTo>
                  <a:lnTo>
                    <a:pt x="1445" y="95738"/>
                  </a:lnTo>
                  <a:lnTo>
                    <a:pt x="0" y="119369"/>
                  </a:lnTo>
                  <a:lnTo>
                    <a:pt x="4426" y="143131"/>
                  </a:lnTo>
                  <a:lnTo>
                    <a:pt x="14193" y="161490"/>
                  </a:lnTo>
                  <a:lnTo>
                    <a:pt x="29451" y="174329"/>
                  </a:lnTo>
                  <a:lnTo>
                    <a:pt x="38434" y="179390"/>
                  </a:lnTo>
                  <a:lnTo>
                    <a:pt x="47932" y="180425"/>
                  </a:lnTo>
                  <a:lnTo>
                    <a:pt x="67844" y="175336"/>
                  </a:lnTo>
                  <a:lnTo>
                    <a:pt x="93195" y="159316"/>
                  </a:lnTo>
                  <a:lnTo>
                    <a:pt x="105117" y="143337"/>
                  </a:lnTo>
                  <a:lnTo>
                    <a:pt x="113146" y="123367"/>
                  </a:lnTo>
                  <a:lnTo>
                    <a:pt x="116715" y="98894"/>
                  </a:lnTo>
                  <a:lnTo>
                    <a:pt x="112062" y="75539"/>
                  </a:lnTo>
                  <a:lnTo>
                    <a:pt x="84656" y="23639"/>
                  </a:lnTo>
                  <a:lnTo>
                    <a:pt x="66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20764" y="2712338"/>
              <a:ext cx="125768" cy="372439"/>
            </a:xfrm>
            <a:custGeom>
              <a:avLst/>
              <a:gdLst/>
              <a:ahLst/>
              <a:cxnLst/>
              <a:rect l="0" t="0" r="0" b="0"/>
              <a:pathLst>
                <a:path w="125768" h="372439">
                  <a:moveTo>
                    <a:pt x="7613" y="0"/>
                  </a:moveTo>
                  <a:lnTo>
                    <a:pt x="1548" y="34792"/>
                  </a:lnTo>
                  <a:lnTo>
                    <a:pt x="5296" y="81408"/>
                  </a:lnTo>
                  <a:lnTo>
                    <a:pt x="8097" y="139155"/>
                  </a:lnTo>
                  <a:lnTo>
                    <a:pt x="14646" y="200718"/>
                  </a:lnTo>
                  <a:lnTo>
                    <a:pt x="17107" y="262243"/>
                  </a:lnTo>
                  <a:lnTo>
                    <a:pt x="17835" y="316867"/>
                  </a:lnTo>
                  <a:lnTo>
                    <a:pt x="18006" y="348280"/>
                  </a:lnTo>
                  <a:lnTo>
                    <a:pt x="15711" y="356189"/>
                  </a:lnTo>
                  <a:lnTo>
                    <a:pt x="11843" y="359122"/>
                  </a:lnTo>
                  <a:lnTo>
                    <a:pt x="6924" y="358738"/>
                  </a:lnTo>
                  <a:lnTo>
                    <a:pt x="3644" y="353802"/>
                  </a:lnTo>
                  <a:lnTo>
                    <a:pt x="0" y="335840"/>
                  </a:lnTo>
                  <a:lnTo>
                    <a:pt x="3538" y="305009"/>
                  </a:lnTo>
                  <a:lnTo>
                    <a:pt x="12041" y="287248"/>
                  </a:lnTo>
                  <a:lnTo>
                    <a:pt x="36564" y="256782"/>
                  </a:lnTo>
                  <a:lnTo>
                    <a:pt x="45631" y="253076"/>
                  </a:lnTo>
                  <a:lnTo>
                    <a:pt x="68184" y="252078"/>
                  </a:lnTo>
                  <a:lnTo>
                    <a:pt x="101599" y="263683"/>
                  </a:lnTo>
                  <a:lnTo>
                    <a:pt x="116845" y="278629"/>
                  </a:lnTo>
                  <a:lnTo>
                    <a:pt x="122549" y="287528"/>
                  </a:lnTo>
                  <a:lnTo>
                    <a:pt x="125767" y="309894"/>
                  </a:lnTo>
                  <a:lnTo>
                    <a:pt x="122127" y="334263"/>
                  </a:lnTo>
                  <a:lnTo>
                    <a:pt x="112711" y="356792"/>
                  </a:lnTo>
                  <a:lnTo>
                    <a:pt x="103415" y="364203"/>
                  </a:lnTo>
                  <a:lnTo>
                    <a:pt x="77488" y="372438"/>
                  </a:lnTo>
                  <a:lnTo>
                    <a:pt x="52707" y="369859"/>
                  </a:lnTo>
                  <a:lnTo>
                    <a:pt x="761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66712" y="2722866"/>
              <a:ext cx="30123" cy="400084"/>
            </a:xfrm>
            <a:custGeom>
              <a:avLst/>
              <a:gdLst/>
              <a:ahLst/>
              <a:cxnLst/>
              <a:rect l="0" t="0" r="0" b="0"/>
              <a:pathLst>
                <a:path w="30123" h="400084">
                  <a:moveTo>
                    <a:pt x="9065" y="0"/>
                  </a:moveTo>
                  <a:lnTo>
                    <a:pt x="5945" y="57265"/>
                  </a:lnTo>
                  <a:lnTo>
                    <a:pt x="0" y="118157"/>
                  </a:lnTo>
                  <a:lnTo>
                    <a:pt x="6061" y="171519"/>
                  </a:lnTo>
                  <a:lnTo>
                    <a:pt x="9345" y="232015"/>
                  </a:lnTo>
                  <a:lnTo>
                    <a:pt x="16037" y="293744"/>
                  </a:lnTo>
                  <a:lnTo>
                    <a:pt x="19708" y="347258"/>
                  </a:lnTo>
                  <a:lnTo>
                    <a:pt x="3012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28419" y="2953528"/>
              <a:ext cx="136871" cy="179951"/>
            </a:xfrm>
            <a:custGeom>
              <a:avLst/>
              <a:gdLst/>
              <a:ahLst/>
              <a:cxnLst/>
              <a:rect l="0" t="0" r="0" b="0"/>
              <a:pathLst>
                <a:path w="136871" h="179951">
                  <a:moveTo>
                    <a:pt x="0" y="95722"/>
                  </a:moveTo>
                  <a:lnTo>
                    <a:pt x="22356" y="95722"/>
                  </a:lnTo>
                  <a:lnTo>
                    <a:pt x="84342" y="72003"/>
                  </a:lnTo>
                  <a:lnTo>
                    <a:pt x="99097" y="58274"/>
                  </a:lnTo>
                  <a:lnTo>
                    <a:pt x="104669" y="49699"/>
                  </a:lnTo>
                  <a:lnTo>
                    <a:pt x="107741" y="30814"/>
                  </a:lnTo>
                  <a:lnTo>
                    <a:pt x="106923" y="20864"/>
                  </a:lnTo>
                  <a:lnTo>
                    <a:pt x="102867" y="13062"/>
                  </a:lnTo>
                  <a:lnTo>
                    <a:pt x="89003" y="1272"/>
                  </a:lnTo>
                  <a:lnTo>
                    <a:pt x="80392" y="0"/>
                  </a:lnTo>
                  <a:lnTo>
                    <a:pt x="61466" y="4826"/>
                  </a:lnTo>
                  <a:lnTo>
                    <a:pt x="47595" y="17889"/>
                  </a:lnTo>
                  <a:lnTo>
                    <a:pt x="42258" y="26286"/>
                  </a:lnTo>
                  <a:lnTo>
                    <a:pt x="34748" y="66050"/>
                  </a:lnTo>
                  <a:lnTo>
                    <a:pt x="40616" y="122313"/>
                  </a:lnTo>
                  <a:lnTo>
                    <a:pt x="46518" y="146145"/>
                  </a:lnTo>
                  <a:lnTo>
                    <a:pt x="59279" y="165315"/>
                  </a:lnTo>
                  <a:lnTo>
                    <a:pt x="67596" y="173703"/>
                  </a:lnTo>
                  <a:lnTo>
                    <a:pt x="78989" y="178125"/>
                  </a:lnTo>
                  <a:lnTo>
                    <a:pt x="136870" y="179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10993" y="2923701"/>
              <a:ext cx="228039" cy="252786"/>
            </a:xfrm>
            <a:custGeom>
              <a:avLst/>
              <a:gdLst/>
              <a:ahLst/>
              <a:cxnLst/>
              <a:rect l="0" t="0" r="0" b="0"/>
              <a:pathLst>
                <a:path w="228039" h="252786">
                  <a:moveTo>
                    <a:pt x="27996" y="115020"/>
                  </a:moveTo>
                  <a:lnTo>
                    <a:pt x="20761" y="142576"/>
                  </a:lnTo>
                  <a:lnTo>
                    <a:pt x="18118" y="198799"/>
                  </a:lnTo>
                  <a:lnTo>
                    <a:pt x="12007" y="249722"/>
                  </a:lnTo>
                  <a:lnTo>
                    <a:pt x="10317" y="252785"/>
                  </a:lnTo>
                  <a:lnTo>
                    <a:pt x="9191" y="250147"/>
                  </a:lnTo>
                  <a:lnTo>
                    <a:pt x="0" y="198586"/>
                  </a:lnTo>
                  <a:lnTo>
                    <a:pt x="239" y="140799"/>
                  </a:lnTo>
                  <a:lnTo>
                    <a:pt x="8396" y="77991"/>
                  </a:lnTo>
                  <a:lnTo>
                    <a:pt x="17725" y="59178"/>
                  </a:lnTo>
                  <a:lnTo>
                    <a:pt x="24658" y="55566"/>
                  </a:lnTo>
                  <a:lnTo>
                    <a:pt x="32790" y="55497"/>
                  </a:lnTo>
                  <a:lnTo>
                    <a:pt x="41720" y="57791"/>
                  </a:lnTo>
                  <a:lnTo>
                    <a:pt x="48844" y="62829"/>
                  </a:lnTo>
                  <a:lnTo>
                    <a:pt x="71802" y="99252"/>
                  </a:lnTo>
                  <a:lnTo>
                    <a:pt x="92931" y="145571"/>
                  </a:lnTo>
                  <a:lnTo>
                    <a:pt x="95852" y="147086"/>
                  </a:lnTo>
                  <a:lnTo>
                    <a:pt x="97800" y="142246"/>
                  </a:lnTo>
                  <a:lnTo>
                    <a:pt x="102352" y="84984"/>
                  </a:lnTo>
                  <a:lnTo>
                    <a:pt x="111119" y="45419"/>
                  </a:lnTo>
                  <a:lnTo>
                    <a:pt x="121871" y="22085"/>
                  </a:lnTo>
                  <a:lnTo>
                    <a:pt x="137568" y="6256"/>
                  </a:lnTo>
                  <a:lnTo>
                    <a:pt x="146668" y="397"/>
                  </a:lnTo>
                  <a:lnTo>
                    <a:pt x="155074" y="0"/>
                  </a:lnTo>
                  <a:lnTo>
                    <a:pt x="163017" y="3245"/>
                  </a:lnTo>
                  <a:lnTo>
                    <a:pt x="178083" y="17379"/>
                  </a:lnTo>
                  <a:lnTo>
                    <a:pt x="198548" y="51644"/>
                  </a:lnTo>
                  <a:lnTo>
                    <a:pt x="216537" y="108264"/>
                  </a:lnTo>
                  <a:lnTo>
                    <a:pt x="225766" y="169838"/>
                  </a:lnTo>
                  <a:lnTo>
                    <a:pt x="228038" y="2203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412730" y="285973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23258" y="30492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084642" y="3807967"/>
            <a:ext cx="1747732" cy="1277298"/>
            <a:chOff x="2084642" y="3807967"/>
            <a:chExt cx="1747732" cy="1277298"/>
          </a:xfrm>
        </p:grpSpPr>
        <p:sp>
          <p:nvSpPr>
            <p:cNvPr id="100" name="Freeform 99"/>
            <p:cNvSpPr/>
            <p:nvPr/>
          </p:nvSpPr>
          <p:spPr>
            <a:xfrm>
              <a:off x="2222197" y="3807967"/>
              <a:ext cx="260122" cy="411505"/>
            </a:xfrm>
            <a:custGeom>
              <a:avLst/>
              <a:gdLst/>
              <a:ahLst/>
              <a:cxnLst/>
              <a:rect l="0" t="0" r="0" b="0"/>
              <a:pathLst>
                <a:path w="260122" h="411505">
                  <a:moveTo>
                    <a:pt x="136186" y="3349"/>
                  </a:moveTo>
                  <a:lnTo>
                    <a:pt x="112139" y="21329"/>
                  </a:lnTo>
                  <a:lnTo>
                    <a:pt x="62517" y="79679"/>
                  </a:lnTo>
                  <a:lnTo>
                    <a:pt x="26226" y="121632"/>
                  </a:lnTo>
                  <a:lnTo>
                    <a:pt x="7766" y="136248"/>
                  </a:lnTo>
                  <a:lnTo>
                    <a:pt x="2610" y="137572"/>
                  </a:lnTo>
                  <a:lnTo>
                    <a:pt x="342" y="134945"/>
                  </a:lnTo>
                  <a:lnTo>
                    <a:pt x="0" y="129684"/>
                  </a:lnTo>
                  <a:lnTo>
                    <a:pt x="5859" y="117599"/>
                  </a:lnTo>
                  <a:lnTo>
                    <a:pt x="48831" y="60873"/>
                  </a:lnTo>
                  <a:lnTo>
                    <a:pt x="109496" y="11618"/>
                  </a:lnTo>
                  <a:lnTo>
                    <a:pt x="132903" y="1955"/>
                  </a:lnTo>
                  <a:lnTo>
                    <a:pt x="158903" y="0"/>
                  </a:lnTo>
                  <a:lnTo>
                    <a:pt x="208134" y="8276"/>
                  </a:lnTo>
                  <a:lnTo>
                    <a:pt x="216907" y="13653"/>
                  </a:lnTo>
                  <a:lnTo>
                    <a:pt x="229774" y="28986"/>
                  </a:lnTo>
                  <a:lnTo>
                    <a:pt x="231333" y="39157"/>
                  </a:lnTo>
                  <a:lnTo>
                    <a:pt x="226827" y="62937"/>
                  </a:lnTo>
                  <a:lnTo>
                    <a:pt x="191669" y="120311"/>
                  </a:lnTo>
                  <a:lnTo>
                    <a:pt x="171083" y="145499"/>
                  </a:lnTo>
                  <a:lnTo>
                    <a:pt x="114495" y="180134"/>
                  </a:lnTo>
                  <a:lnTo>
                    <a:pt x="110027" y="180867"/>
                  </a:lnTo>
                  <a:lnTo>
                    <a:pt x="109388" y="177847"/>
                  </a:lnTo>
                  <a:lnTo>
                    <a:pt x="111302" y="172323"/>
                  </a:lnTo>
                  <a:lnTo>
                    <a:pt x="117257" y="168641"/>
                  </a:lnTo>
                  <a:lnTo>
                    <a:pt x="136352" y="164549"/>
                  </a:lnTo>
                  <a:lnTo>
                    <a:pt x="167821" y="167835"/>
                  </a:lnTo>
                  <a:lnTo>
                    <a:pt x="185731" y="176280"/>
                  </a:lnTo>
                  <a:lnTo>
                    <a:pt x="221882" y="206354"/>
                  </a:lnTo>
                  <a:lnTo>
                    <a:pt x="241256" y="235853"/>
                  </a:lnTo>
                  <a:lnTo>
                    <a:pt x="257113" y="278433"/>
                  </a:lnTo>
                  <a:lnTo>
                    <a:pt x="260121" y="303813"/>
                  </a:lnTo>
                  <a:lnTo>
                    <a:pt x="255219" y="327571"/>
                  </a:lnTo>
                  <a:lnTo>
                    <a:pt x="233008" y="371419"/>
                  </a:lnTo>
                  <a:lnTo>
                    <a:pt x="216653" y="386475"/>
                  </a:lnTo>
                  <a:lnTo>
                    <a:pt x="177557" y="405671"/>
                  </a:lnTo>
                  <a:lnTo>
                    <a:pt x="140905" y="411504"/>
                  </a:lnTo>
                  <a:lnTo>
                    <a:pt x="105999" y="407643"/>
                  </a:lnTo>
                  <a:lnTo>
                    <a:pt x="87285" y="399064"/>
                  </a:lnTo>
                  <a:lnTo>
                    <a:pt x="51958" y="371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99110" y="3863958"/>
              <a:ext cx="258151" cy="350123"/>
            </a:xfrm>
            <a:custGeom>
              <a:avLst/>
              <a:gdLst/>
              <a:ahLst/>
              <a:cxnLst/>
              <a:rect l="0" t="0" r="0" b="0"/>
              <a:pathLst>
                <a:path w="258151" h="350123">
                  <a:moveTo>
                    <a:pt x="143543" y="0"/>
                  </a:moveTo>
                  <a:lnTo>
                    <a:pt x="99580" y="20244"/>
                  </a:lnTo>
                  <a:lnTo>
                    <a:pt x="67355" y="47326"/>
                  </a:lnTo>
                  <a:lnTo>
                    <a:pt x="41579" y="85257"/>
                  </a:lnTo>
                  <a:lnTo>
                    <a:pt x="13912" y="139346"/>
                  </a:lnTo>
                  <a:lnTo>
                    <a:pt x="0" y="201917"/>
                  </a:lnTo>
                  <a:lnTo>
                    <a:pt x="406" y="247001"/>
                  </a:lnTo>
                  <a:lnTo>
                    <a:pt x="6227" y="271215"/>
                  </a:lnTo>
                  <a:lnTo>
                    <a:pt x="29027" y="312237"/>
                  </a:lnTo>
                  <a:lnTo>
                    <a:pt x="43514" y="327115"/>
                  </a:lnTo>
                  <a:lnTo>
                    <a:pt x="72570" y="342068"/>
                  </a:lnTo>
                  <a:lnTo>
                    <a:pt x="97181" y="350122"/>
                  </a:lnTo>
                  <a:lnTo>
                    <a:pt x="120598" y="348243"/>
                  </a:lnTo>
                  <a:lnTo>
                    <a:pt x="173709" y="328829"/>
                  </a:lnTo>
                  <a:lnTo>
                    <a:pt x="213083" y="297705"/>
                  </a:lnTo>
                  <a:lnTo>
                    <a:pt x="240510" y="254472"/>
                  </a:lnTo>
                  <a:lnTo>
                    <a:pt x="253252" y="220458"/>
                  </a:lnTo>
                  <a:lnTo>
                    <a:pt x="258150" y="167636"/>
                  </a:lnTo>
                  <a:lnTo>
                    <a:pt x="255879" y="129219"/>
                  </a:lnTo>
                  <a:lnTo>
                    <a:pt x="244631" y="84797"/>
                  </a:lnTo>
                  <a:lnTo>
                    <a:pt x="228997" y="58400"/>
                  </a:lnTo>
                  <a:lnTo>
                    <a:pt x="209546" y="35761"/>
                  </a:lnTo>
                  <a:lnTo>
                    <a:pt x="183376" y="19825"/>
                  </a:lnTo>
                  <a:lnTo>
                    <a:pt x="13301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21637" y="4169285"/>
              <a:ext cx="49717" cy="157928"/>
            </a:xfrm>
            <a:custGeom>
              <a:avLst/>
              <a:gdLst/>
              <a:ahLst/>
              <a:cxnLst/>
              <a:rect l="0" t="0" r="0" b="0"/>
              <a:pathLst>
                <a:path w="49717" h="157928">
                  <a:moveTo>
                    <a:pt x="31585" y="0"/>
                  </a:moveTo>
                  <a:lnTo>
                    <a:pt x="42764" y="16768"/>
                  </a:lnTo>
                  <a:lnTo>
                    <a:pt x="49716" y="49552"/>
                  </a:lnTo>
                  <a:lnTo>
                    <a:pt x="43659" y="94146"/>
                  </a:lnTo>
                  <a:lnTo>
                    <a:pt x="33343" y="124991"/>
                  </a:lnTo>
                  <a:lnTo>
                    <a:pt x="17158" y="14712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85536" y="3885015"/>
              <a:ext cx="202863" cy="318693"/>
            </a:xfrm>
            <a:custGeom>
              <a:avLst/>
              <a:gdLst/>
              <a:ahLst/>
              <a:cxnLst/>
              <a:rect l="0" t="0" r="0" b="0"/>
              <a:pathLst>
                <a:path w="202863" h="318693">
                  <a:moveTo>
                    <a:pt x="120370" y="10529"/>
                  </a:moveTo>
                  <a:lnTo>
                    <a:pt x="96324" y="20104"/>
                  </a:lnTo>
                  <a:lnTo>
                    <a:pt x="74901" y="38062"/>
                  </a:lnTo>
                  <a:lnTo>
                    <a:pt x="33816" y="95325"/>
                  </a:lnTo>
                  <a:lnTo>
                    <a:pt x="12194" y="153063"/>
                  </a:lnTo>
                  <a:lnTo>
                    <a:pt x="0" y="200251"/>
                  </a:lnTo>
                  <a:lnTo>
                    <a:pt x="5026" y="239748"/>
                  </a:lnTo>
                  <a:lnTo>
                    <a:pt x="20814" y="278747"/>
                  </a:lnTo>
                  <a:lnTo>
                    <a:pt x="33619" y="297803"/>
                  </a:lnTo>
                  <a:lnTo>
                    <a:pt x="50229" y="310952"/>
                  </a:lnTo>
                  <a:lnTo>
                    <a:pt x="59571" y="316096"/>
                  </a:lnTo>
                  <a:lnTo>
                    <a:pt x="79311" y="318692"/>
                  </a:lnTo>
                  <a:lnTo>
                    <a:pt x="120579" y="310826"/>
                  </a:lnTo>
                  <a:lnTo>
                    <a:pt x="152018" y="295778"/>
                  </a:lnTo>
                  <a:lnTo>
                    <a:pt x="166801" y="280026"/>
                  </a:lnTo>
                  <a:lnTo>
                    <a:pt x="195808" y="228729"/>
                  </a:lnTo>
                  <a:lnTo>
                    <a:pt x="202862" y="169616"/>
                  </a:lnTo>
                  <a:lnTo>
                    <a:pt x="200965" y="129806"/>
                  </a:lnTo>
                  <a:lnTo>
                    <a:pt x="194795" y="106825"/>
                  </a:lnTo>
                  <a:lnTo>
                    <a:pt x="165165" y="52845"/>
                  </a:lnTo>
                  <a:lnTo>
                    <a:pt x="133513" y="26706"/>
                  </a:lnTo>
                  <a:lnTo>
                    <a:pt x="887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05003" y="3906072"/>
              <a:ext cx="254646" cy="302479"/>
            </a:xfrm>
            <a:custGeom>
              <a:avLst/>
              <a:gdLst/>
              <a:ahLst/>
              <a:cxnLst/>
              <a:rect l="0" t="0" r="0" b="0"/>
              <a:pathLst>
                <a:path w="254646" h="302479">
                  <a:moveTo>
                    <a:pt x="122002" y="21057"/>
                  </a:moveTo>
                  <a:lnTo>
                    <a:pt x="99645" y="21057"/>
                  </a:lnTo>
                  <a:lnTo>
                    <a:pt x="68974" y="32236"/>
                  </a:lnTo>
                  <a:lnTo>
                    <a:pt x="51251" y="50202"/>
                  </a:lnTo>
                  <a:lnTo>
                    <a:pt x="14765" y="104964"/>
                  </a:lnTo>
                  <a:lnTo>
                    <a:pt x="1841" y="139115"/>
                  </a:lnTo>
                  <a:lnTo>
                    <a:pt x="0" y="201871"/>
                  </a:lnTo>
                  <a:lnTo>
                    <a:pt x="5778" y="232440"/>
                  </a:lnTo>
                  <a:lnTo>
                    <a:pt x="22184" y="262804"/>
                  </a:lnTo>
                  <a:lnTo>
                    <a:pt x="35135" y="279019"/>
                  </a:lnTo>
                  <a:lnTo>
                    <a:pt x="61168" y="295712"/>
                  </a:lnTo>
                  <a:lnTo>
                    <a:pt x="96698" y="302478"/>
                  </a:lnTo>
                  <a:lnTo>
                    <a:pt x="136861" y="298893"/>
                  </a:lnTo>
                  <a:lnTo>
                    <a:pt x="172808" y="284833"/>
                  </a:lnTo>
                  <a:lnTo>
                    <a:pt x="200096" y="265849"/>
                  </a:lnTo>
                  <a:lnTo>
                    <a:pt x="237470" y="211726"/>
                  </a:lnTo>
                  <a:lnTo>
                    <a:pt x="244604" y="200812"/>
                  </a:lnTo>
                  <a:lnTo>
                    <a:pt x="254645" y="157506"/>
                  </a:lnTo>
                  <a:lnTo>
                    <a:pt x="252030" y="107630"/>
                  </a:lnTo>
                  <a:lnTo>
                    <a:pt x="238258" y="66985"/>
                  </a:lnTo>
                  <a:lnTo>
                    <a:pt x="219359" y="38305"/>
                  </a:lnTo>
                  <a:lnTo>
                    <a:pt x="193353" y="14989"/>
                  </a:lnTo>
                  <a:lnTo>
                    <a:pt x="170481" y="6662"/>
                  </a:lnTo>
                  <a:lnTo>
                    <a:pt x="1325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07188" y="3927129"/>
              <a:ext cx="239041" cy="333982"/>
            </a:xfrm>
            <a:custGeom>
              <a:avLst/>
              <a:gdLst/>
              <a:ahLst/>
              <a:cxnLst/>
              <a:rect l="0" t="0" r="0" b="0"/>
              <a:pathLst>
                <a:path w="239041" h="333982">
                  <a:moveTo>
                    <a:pt x="125143" y="10529"/>
                  </a:moveTo>
                  <a:lnTo>
                    <a:pt x="101097" y="20104"/>
                  </a:lnTo>
                  <a:lnTo>
                    <a:pt x="44445" y="70427"/>
                  </a:lnTo>
                  <a:lnTo>
                    <a:pt x="17523" y="106718"/>
                  </a:lnTo>
                  <a:lnTo>
                    <a:pt x="4868" y="138465"/>
                  </a:lnTo>
                  <a:lnTo>
                    <a:pt x="0" y="190521"/>
                  </a:lnTo>
                  <a:lnTo>
                    <a:pt x="4627" y="245864"/>
                  </a:lnTo>
                  <a:lnTo>
                    <a:pt x="19115" y="282249"/>
                  </a:lnTo>
                  <a:lnTo>
                    <a:pt x="38226" y="309667"/>
                  </a:lnTo>
                  <a:lnTo>
                    <a:pt x="64295" y="327020"/>
                  </a:lnTo>
                  <a:lnTo>
                    <a:pt x="99835" y="333981"/>
                  </a:lnTo>
                  <a:lnTo>
                    <a:pt x="123254" y="329370"/>
                  </a:lnTo>
                  <a:lnTo>
                    <a:pt x="145360" y="318352"/>
                  </a:lnTo>
                  <a:lnTo>
                    <a:pt x="193143" y="278273"/>
                  </a:lnTo>
                  <a:lnTo>
                    <a:pt x="228190" y="220572"/>
                  </a:lnTo>
                  <a:lnTo>
                    <a:pt x="237174" y="183768"/>
                  </a:lnTo>
                  <a:lnTo>
                    <a:pt x="239040" y="130580"/>
                  </a:lnTo>
                  <a:lnTo>
                    <a:pt x="226204" y="74258"/>
                  </a:lnTo>
                  <a:lnTo>
                    <a:pt x="213343" y="56010"/>
                  </a:lnTo>
                  <a:lnTo>
                    <a:pt x="183252" y="32584"/>
                  </a:lnTo>
                  <a:lnTo>
                    <a:pt x="124453" y="4132"/>
                  </a:lnTo>
                  <a:lnTo>
                    <a:pt x="1146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84642" y="4358798"/>
              <a:ext cx="1747732" cy="84229"/>
            </a:xfrm>
            <a:custGeom>
              <a:avLst/>
              <a:gdLst/>
              <a:ahLst/>
              <a:cxnLst/>
              <a:rect l="0" t="0" r="0" b="0"/>
              <a:pathLst>
                <a:path w="1747732" h="84229">
                  <a:moveTo>
                    <a:pt x="1747731" y="0"/>
                  </a:moveTo>
                  <a:lnTo>
                    <a:pt x="1692686" y="16788"/>
                  </a:lnTo>
                  <a:lnTo>
                    <a:pt x="1638158" y="23333"/>
                  </a:lnTo>
                  <a:lnTo>
                    <a:pt x="1588533" y="32259"/>
                  </a:lnTo>
                  <a:lnTo>
                    <a:pt x="1539904" y="39194"/>
                  </a:lnTo>
                  <a:lnTo>
                    <a:pt x="1481551" y="47126"/>
                  </a:lnTo>
                  <a:lnTo>
                    <a:pt x="1423794" y="51552"/>
                  </a:lnTo>
                  <a:lnTo>
                    <a:pt x="1374369" y="53489"/>
                  </a:lnTo>
                  <a:lnTo>
                    <a:pt x="1323850" y="59782"/>
                  </a:lnTo>
                  <a:lnTo>
                    <a:pt x="1276386" y="63337"/>
                  </a:lnTo>
                  <a:lnTo>
                    <a:pt x="1220078" y="70109"/>
                  </a:lnTo>
                  <a:lnTo>
                    <a:pt x="1164660" y="73805"/>
                  </a:lnTo>
                  <a:lnTo>
                    <a:pt x="1105476" y="80619"/>
                  </a:lnTo>
                  <a:lnTo>
                    <a:pt x="1051545" y="83158"/>
                  </a:lnTo>
                  <a:lnTo>
                    <a:pt x="1004240" y="83911"/>
                  </a:lnTo>
                  <a:lnTo>
                    <a:pt x="952529" y="84133"/>
                  </a:lnTo>
                  <a:lnTo>
                    <a:pt x="892104" y="84200"/>
                  </a:lnTo>
                  <a:lnTo>
                    <a:pt x="846487" y="84215"/>
                  </a:lnTo>
                  <a:lnTo>
                    <a:pt x="802036" y="84222"/>
                  </a:lnTo>
                  <a:lnTo>
                    <a:pt x="757713" y="84225"/>
                  </a:lnTo>
                  <a:lnTo>
                    <a:pt x="710718" y="84226"/>
                  </a:lnTo>
                  <a:lnTo>
                    <a:pt x="665655" y="84227"/>
                  </a:lnTo>
                  <a:lnTo>
                    <a:pt x="607063" y="84228"/>
                  </a:lnTo>
                  <a:lnTo>
                    <a:pt x="545343" y="84228"/>
                  </a:lnTo>
                  <a:lnTo>
                    <a:pt x="491086" y="84228"/>
                  </a:lnTo>
                  <a:lnTo>
                    <a:pt x="441735" y="84228"/>
                  </a:lnTo>
                  <a:lnTo>
                    <a:pt x="379628" y="76992"/>
                  </a:lnTo>
                  <a:lnTo>
                    <a:pt x="318893" y="73505"/>
                  </a:lnTo>
                  <a:lnTo>
                    <a:pt x="257790" y="62439"/>
                  </a:lnTo>
                  <a:lnTo>
                    <a:pt x="205989" y="54577"/>
                  </a:lnTo>
                  <a:lnTo>
                    <a:pt x="150697" y="53024"/>
                  </a:lnTo>
                  <a:lnTo>
                    <a:pt x="94715" y="52717"/>
                  </a:lnTo>
                  <a:lnTo>
                    <a:pt x="33007" y="5265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58425" y="4653596"/>
              <a:ext cx="42114" cy="431669"/>
            </a:xfrm>
            <a:custGeom>
              <a:avLst/>
              <a:gdLst/>
              <a:ahLst/>
              <a:cxnLst/>
              <a:rect l="0" t="0" r="0" b="0"/>
              <a:pathLst>
                <a:path w="42114" h="431669">
                  <a:moveTo>
                    <a:pt x="42113" y="0"/>
                  </a:moveTo>
                  <a:lnTo>
                    <a:pt x="34878" y="27555"/>
                  </a:lnTo>
                  <a:lnTo>
                    <a:pt x="29116" y="86898"/>
                  </a:lnTo>
                  <a:lnTo>
                    <a:pt x="23444" y="140781"/>
                  </a:lnTo>
                  <a:lnTo>
                    <a:pt x="21764" y="201200"/>
                  </a:lnTo>
                  <a:lnTo>
                    <a:pt x="18146" y="254197"/>
                  </a:lnTo>
                  <a:lnTo>
                    <a:pt x="12785" y="301485"/>
                  </a:lnTo>
                  <a:lnTo>
                    <a:pt x="8077" y="353711"/>
                  </a:lnTo>
                  <a:lnTo>
                    <a:pt x="2393" y="39570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27138" y="4611482"/>
              <a:ext cx="260822" cy="446046"/>
            </a:xfrm>
            <a:custGeom>
              <a:avLst/>
              <a:gdLst/>
              <a:ahLst/>
              <a:cxnLst/>
              <a:rect l="0" t="0" r="0" b="0"/>
              <a:pathLst>
                <a:path w="260822" h="446046">
                  <a:moveTo>
                    <a:pt x="94499" y="42114"/>
                  </a:moveTo>
                  <a:lnTo>
                    <a:pt x="46624" y="87895"/>
                  </a:lnTo>
                  <a:lnTo>
                    <a:pt x="28760" y="132655"/>
                  </a:lnTo>
                  <a:lnTo>
                    <a:pt x="21202" y="185387"/>
                  </a:lnTo>
                  <a:lnTo>
                    <a:pt x="6352" y="247201"/>
                  </a:lnTo>
                  <a:lnTo>
                    <a:pt x="1048" y="309356"/>
                  </a:lnTo>
                  <a:lnTo>
                    <a:pt x="0" y="367907"/>
                  </a:lnTo>
                  <a:lnTo>
                    <a:pt x="2197" y="393971"/>
                  </a:lnTo>
                  <a:lnTo>
                    <a:pt x="10972" y="413354"/>
                  </a:lnTo>
                  <a:lnTo>
                    <a:pt x="25790" y="426648"/>
                  </a:lnTo>
                  <a:lnTo>
                    <a:pt x="63899" y="444714"/>
                  </a:lnTo>
                  <a:lnTo>
                    <a:pt x="84408" y="446045"/>
                  </a:lnTo>
                  <a:lnTo>
                    <a:pt x="126171" y="437367"/>
                  </a:lnTo>
                  <a:lnTo>
                    <a:pt x="152106" y="422178"/>
                  </a:lnTo>
                  <a:lnTo>
                    <a:pt x="181831" y="393745"/>
                  </a:lnTo>
                  <a:lnTo>
                    <a:pt x="217278" y="337694"/>
                  </a:lnTo>
                  <a:lnTo>
                    <a:pt x="240967" y="281253"/>
                  </a:lnTo>
                  <a:lnTo>
                    <a:pt x="255752" y="221932"/>
                  </a:lnTo>
                  <a:lnTo>
                    <a:pt x="260821" y="171172"/>
                  </a:lnTo>
                  <a:lnTo>
                    <a:pt x="252958" y="110024"/>
                  </a:lnTo>
                  <a:lnTo>
                    <a:pt x="230088" y="56005"/>
                  </a:lnTo>
                  <a:lnTo>
                    <a:pt x="215592" y="35419"/>
                  </a:lnTo>
                  <a:lnTo>
                    <a:pt x="187700" y="17253"/>
                  </a:lnTo>
                  <a:lnTo>
                    <a:pt x="1366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34799" y="4579896"/>
              <a:ext cx="300148" cy="407666"/>
            </a:xfrm>
            <a:custGeom>
              <a:avLst/>
              <a:gdLst/>
              <a:ahLst/>
              <a:cxnLst/>
              <a:rect l="0" t="0" r="0" b="0"/>
              <a:pathLst>
                <a:path w="300148" h="407666">
                  <a:moveTo>
                    <a:pt x="144807" y="21057"/>
                  </a:moveTo>
                  <a:lnTo>
                    <a:pt x="120760" y="30633"/>
                  </a:lnTo>
                  <a:lnTo>
                    <a:pt x="64109" y="80955"/>
                  </a:lnTo>
                  <a:lnTo>
                    <a:pt x="37186" y="117247"/>
                  </a:lnTo>
                  <a:lnTo>
                    <a:pt x="15572" y="174234"/>
                  </a:lnTo>
                  <a:lnTo>
                    <a:pt x="2209" y="236971"/>
                  </a:lnTo>
                  <a:lnTo>
                    <a:pt x="0" y="287153"/>
                  </a:lnTo>
                  <a:lnTo>
                    <a:pt x="7405" y="331007"/>
                  </a:lnTo>
                  <a:lnTo>
                    <a:pt x="23897" y="365578"/>
                  </a:lnTo>
                  <a:lnTo>
                    <a:pt x="36866" y="383187"/>
                  </a:lnTo>
                  <a:lnTo>
                    <a:pt x="62912" y="400666"/>
                  </a:lnTo>
                  <a:lnTo>
                    <a:pt x="98445" y="407665"/>
                  </a:lnTo>
                  <a:lnTo>
                    <a:pt x="133020" y="404149"/>
                  </a:lnTo>
                  <a:lnTo>
                    <a:pt x="165491" y="390109"/>
                  </a:lnTo>
                  <a:lnTo>
                    <a:pt x="219937" y="350691"/>
                  </a:lnTo>
                  <a:lnTo>
                    <a:pt x="233960" y="333677"/>
                  </a:lnTo>
                  <a:lnTo>
                    <a:pt x="272867" y="272088"/>
                  </a:lnTo>
                  <a:lnTo>
                    <a:pt x="295558" y="210425"/>
                  </a:lnTo>
                  <a:lnTo>
                    <a:pt x="300147" y="152786"/>
                  </a:lnTo>
                  <a:lnTo>
                    <a:pt x="292739" y="110521"/>
                  </a:lnTo>
                  <a:lnTo>
                    <a:pt x="268865" y="53332"/>
                  </a:lnTo>
                  <a:lnTo>
                    <a:pt x="261437" y="44913"/>
                  </a:lnTo>
                  <a:lnTo>
                    <a:pt x="198845" y="8834"/>
                  </a:lnTo>
                  <a:lnTo>
                    <a:pt x="1658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3484932" y="3863958"/>
            <a:ext cx="305328" cy="421141"/>
          </a:xfrm>
          <a:custGeom>
            <a:avLst/>
            <a:gdLst/>
            <a:ahLst/>
            <a:cxnLst/>
            <a:rect l="0" t="0" r="0" b="0"/>
            <a:pathLst>
              <a:path w="305328" h="421141">
                <a:moveTo>
                  <a:pt x="305327" y="0"/>
                </a:moveTo>
                <a:lnTo>
                  <a:pt x="276018" y="34898"/>
                </a:lnTo>
                <a:lnTo>
                  <a:pt x="237598" y="97073"/>
                </a:lnTo>
                <a:lnTo>
                  <a:pt x="182453" y="159961"/>
                </a:lnTo>
                <a:lnTo>
                  <a:pt x="140377" y="215688"/>
                </a:lnTo>
                <a:lnTo>
                  <a:pt x="98266" y="274190"/>
                </a:lnTo>
                <a:lnTo>
                  <a:pt x="54838" y="334776"/>
                </a:lnTo>
                <a:lnTo>
                  <a:pt x="19007" y="394169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3053264" y="4558839"/>
            <a:ext cx="305327" cy="515897"/>
          </a:xfrm>
          <a:custGeom>
            <a:avLst/>
            <a:gdLst/>
            <a:ahLst/>
            <a:cxnLst/>
            <a:rect l="0" t="0" r="0" b="0"/>
            <a:pathLst>
              <a:path w="305327" h="515897">
                <a:moveTo>
                  <a:pt x="305326" y="0"/>
                </a:moveTo>
                <a:lnTo>
                  <a:pt x="276018" y="29308"/>
                </a:lnTo>
                <a:lnTo>
                  <a:pt x="250326" y="83119"/>
                </a:lnTo>
                <a:lnTo>
                  <a:pt x="217279" y="137895"/>
                </a:lnTo>
                <a:lnTo>
                  <a:pt x="189452" y="190409"/>
                </a:lnTo>
                <a:lnTo>
                  <a:pt x="155836" y="251431"/>
                </a:lnTo>
                <a:lnTo>
                  <a:pt x="123806" y="311405"/>
                </a:lnTo>
                <a:lnTo>
                  <a:pt x="87865" y="371233"/>
                </a:lnTo>
                <a:lnTo>
                  <a:pt x="52451" y="420727"/>
                </a:lnTo>
                <a:lnTo>
                  <a:pt x="21712" y="479377"/>
                </a:lnTo>
                <a:lnTo>
                  <a:pt x="0" y="51589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3179606" y="3790259"/>
            <a:ext cx="431669" cy="379027"/>
          </a:xfrm>
          <a:custGeom>
            <a:avLst/>
            <a:gdLst/>
            <a:ahLst/>
            <a:cxnLst/>
            <a:rect l="0" t="0" r="0" b="0"/>
            <a:pathLst>
              <a:path w="431669" h="379027">
                <a:moveTo>
                  <a:pt x="431668" y="0"/>
                </a:moveTo>
                <a:lnTo>
                  <a:pt x="407622" y="9575"/>
                </a:lnTo>
                <a:lnTo>
                  <a:pt x="386199" y="27533"/>
                </a:lnTo>
                <a:lnTo>
                  <a:pt x="335539" y="76391"/>
                </a:lnTo>
                <a:lnTo>
                  <a:pt x="280856" y="119251"/>
                </a:lnTo>
                <a:lnTo>
                  <a:pt x="220799" y="162600"/>
                </a:lnTo>
                <a:lnTo>
                  <a:pt x="159071" y="214273"/>
                </a:lnTo>
                <a:lnTo>
                  <a:pt x="97224" y="273033"/>
                </a:lnTo>
                <a:lnTo>
                  <a:pt x="40178" y="331897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2705823" y="4569367"/>
            <a:ext cx="315856" cy="631711"/>
          </a:xfrm>
          <a:custGeom>
            <a:avLst/>
            <a:gdLst/>
            <a:ahLst/>
            <a:cxnLst/>
            <a:rect l="0" t="0" r="0" b="0"/>
            <a:pathLst>
              <a:path w="315856" h="631711">
                <a:moveTo>
                  <a:pt x="315855" y="0"/>
                </a:moveTo>
                <a:lnTo>
                  <a:pt x="300214" y="17981"/>
                </a:lnTo>
                <a:lnTo>
                  <a:pt x="270183" y="74354"/>
                </a:lnTo>
                <a:lnTo>
                  <a:pt x="244042" y="132018"/>
                </a:lnTo>
                <a:lnTo>
                  <a:pt x="217269" y="186432"/>
                </a:lnTo>
                <a:lnTo>
                  <a:pt x="189450" y="242241"/>
                </a:lnTo>
                <a:lnTo>
                  <a:pt x="161425" y="298325"/>
                </a:lnTo>
                <a:lnTo>
                  <a:pt x="140377" y="346016"/>
                </a:lnTo>
                <a:lnTo>
                  <a:pt x="119322" y="397192"/>
                </a:lnTo>
                <a:lnTo>
                  <a:pt x="91247" y="459650"/>
                </a:lnTo>
                <a:lnTo>
                  <a:pt x="70190" y="508720"/>
                </a:lnTo>
                <a:lnTo>
                  <a:pt x="35095" y="570916"/>
                </a:lnTo>
                <a:lnTo>
                  <a:pt x="0" y="63171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4443026" y="4158756"/>
            <a:ext cx="1556664" cy="481380"/>
            <a:chOff x="4443026" y="4158756"/>
            <a:chExt cx="1556664" cy="481380"/>
          </a:xfrm>
        </p:grpSpPr>
        <p:sp>
          <p:nvSpPr>
            <p:cNvPr id="115" name="Freeform 114"/>
            <p:cNvSpPr/>
            <p:nvPr/>
          </p:nvSpPr>
          <p:spPr>
            <a:xfrm>
              <a:off x="4443026" y="424298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42114"/>
                  </a:moveTo>
                  <a:lnTo>
                    <a:pt x="151953" y="42114"/>
                  </a:lnTo>
                  <a:lnTo>
                    <a:pt x="92236" y="30661"/>
                  </a:lnTo>
                  <a:lnTo>
                    <a:pt x="38107" y="173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453554" y="436932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42114"/>
                  </a:moveTo>
                  <a:lnTo>
                    <a:pt x="114581" y="24156"/>
                  </a:lnTo>
                  <a:lnTo>
                    <a:pt x="51365" y="46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886801" y="4158756"/>
              <a:ext cx="300976" cy="439140"/>
            </a:xfrm>
            <a:custGeom>
              <a:avLst/>
              <a:gdLst/>
              <a:ahLst/>
              <a:cxnLst/>
              <a:rect l="0" t="0" r="0" b="0"/>
              <a:pathLst>
                <a:path w="300976" h="439140">
                  <a:moveTo>
                    <a:pt x="166878" y="0"/>
                  </a:moveTo>
                  <a:lnTo>
                    <a:pt x="124186" y="14572"/>
                  </a:lnTo>
                  <a:lnTo>
                    <a:pt x="82535" y="44993"/>
                  </a:lnTo>
                  <a:lnTo>
                    <a:pt x="25058" y="99949"/>
                  </a:lnTo>
                  <a:lnTo>
                    <a:pt x="2544" y="122291"/>
                  </a:lnTo>
                  <a:lnTo>
                    <a:pt x="0" y="123641"/>
                  </a:lnTo>
                  <a:lnTo>
                    <a:pt x="644" y="121032"/>
                  </a:lnTo>
                  <a:lnTo>
                    <a:pt x="12728" y="103712"/>
                  </a:lnTo>
                  <a:lnTo>
                    <a:pt x="67369" y="56060"/>
                  </a:lnTo>
                  <a:lnTo>
                    <a:pt x="129564" y="17736"/>
                  </a:lnTo>
                  <a:lnTo>
                    <a:pt x="165830" y="5775"/>
                  </a:lnTo>
                  <a:lnTo>
                    <a:pt x="205042" y="2881"/>
                  </a:lnTo>
                  <a:lnTo>
                    <a:pt x="228293" y="6350"/>
                  </a:lnTo>
                  <a:lnTo>
                    <a:pt x="247206" y="14910"/>
                  </a:lnTo>
                  <a:lnTo>
                    <a:pt x="255525" y="20469"/>
                  </a:lnTo>
                  <a:lnTo>
                    <a:pt x="259901" y="28854"/>
                  </a:lnTo>
                  <a:lnTo>
                    <a:pt x="261644" y="50649"/>
                  </a:lnTo>
                  <a:lnTo>
                    <a:pt x="255399" y="69694"/>
                  </a:lnTo>
                  <a:lnTo>
                    <a:pt x="210639" y="123795"/>
                  </a:lnTo>
                  <a:lnTo>
                    <a:pt x="155569" y="176566"/>
                  </a:lnTo>
                  <a:lnTo>
                    <a:pt x="116688" y="209082"/>
                  </a:lnTo>
                  <a:lnTo>
                    <a:pt x="117040" y="208408"/>
                  </a:lnTo>
                  <a:lnTo>
                    <a:pt x="119615" y="205619"/>
                  </a:lnTo>
                  <a:lnTo>
                    <a:pt x="145595" y="196105"/>
                  </a:lnTo>
                  <a:lnTo>
                    <a:pt x="188517" y="197056"/>
                  </a:lnTo>
                  <a:lnTo>
                    <a:pt x="227101" y="210335"/>
                  </a:lnTo>
                  <a:lnTo>
                    <a:pt x="255171" y="229088"/>
                  </a:lnTo>
                  <a:lnTo>
                    <a:pt x="278306" y="260640"/>
                  </a:lnTo>
                  <a:lnTo>
                    <a:pt x="294390" y="299625"/>
                  </a:lnTo>
                  <a:lnTo>
                    <a:pt x="300975" y="340812"/>
                  </a:lnTo>
                  <a:lnTo>
                    <a:pt x="291748" y="382651"/>
                  </a:lnTo>
                  <a:lnTo>
                    <a:pt x="277358" y="404424"/>
                  </a:lnTo>
                  <a:lnTo>
                    <a:pt x="259263" y="420729"/>
                  </a:lnTo>
                  <a:lnTo>
                    <a:pt x="239523" y="431876"/>
                  </a:lnTo>
                  <a:lnTo>
                    <a:pt x="197501" y="439139"/>
                  </a:lnTo>
                  <a:lnTo>
                    <a:pt x="153594" y="435702"/>
                  </a:lnTo>
                  <a:lnTo>
                    <a:pt x="105242" y="415654"/>
                  </a:lnTo>
                  <a:lnTo>
                    <a:pt x="83332" y="402714"/>
                  </a:lnTo>
                  <a:lnTo>
                    <a:pt x="68135" y="386045"/>
                  </a:lnTo>
                  <a:lnTo>
                    <a:pt x="5106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235648" y="4188192"/>
              <a:ext cx="351005" cy="378930"/>
            </a:xfrm>
            <a:custGeom>
              <a:avLst/>
              <a:gdLst/>
              <a:ahLst/>
              <a:cxnLst/>
              <a:rect l="0" t="0" r="0" b="0"/>
              <a:pathLst>
                <a:path w="351005" h="378930">
                  <a:moveTo>
                    <a:pt x="197056" y="33735"/>
                  </a:moveTo>
                  <a:lnTo>
                    <a:pt x="179076" y="18094"/>
                  </a:lnTo>
                  <a:lnTo>
                    <a:pt x="162159" y="10016"/>
                  </a:lnTo>
                  <a:lnTo>
                    <a:pt x="152734" y="9734"/>
                  </a:lnTo>
                  <a:lnTo>
                    <a:pt x="132904" y="15659"/>
                  </a:lnTo>
                  <a:lnTo>
                    <a:pt x="85512" y="46932"/>
                  </a:lnTo>
                  <a:lnTo>
                    <a:pt x="51194" y="90024"/>
                  </a:lnTo>
                  <a:lnTo>
                    <a:pt x="21885" y="143250"/>
                  </a:lnTo>
                  <a:lnTo>
                    <a:pt x="3141" y="206059"/>
                  </a:lnTo>
                  <a:lnTo>
                    <a:pt x="0" y="250390"/>
                  </a:lnTo>
                  <a:lnTo>
                    <a:pt x="7128" y="291992"/>
                  </a:lnTo>
                  <a:lnTo>
                    <a:pt x="24708" y="327064"/>
                  </a:lnTo>
                  <a:lnTo>
                    <a:pt x="51624" y="357344"/>
                  </a:lnTo>
                  <a:lnTo>
                    <a:pt x="71588" y="369804"/>
                  </a:lnTo>
                  <a:lnTo>
                    <a:pt x="128642" y="378929"/>
                  </a:lnTo>
                  <a:lnTo>
                    <a:pt x="171976" y="378170"/>
                  </a:lnTo>
                  <a:lnTo>
                    <a:pt x="228540" y="358139"/>
                  </a:lnTo>
                  <a:lnTo>
                    <a:pt x="255503" y="342861"/>
                  </a:lnTo>
                  <a:lnTo>
                    <a:pt x="312248" y="287150"/>
                  </a:lnTo>
                  <a:lnTo>
                    <a:pt x="333093" y="243872"/>
                  </a:lnTo>
                  <a:lnTo>
                    <a:pt x="349447" y="184082"/>
                  </a:lnTo>
                  <a:lnTo>
                    <a:pt x="351004" y="135474"/>
                  </a:lnTo>
                  <a:lnTo>
                    <a:pt x="331754" y="76535"/>
                  </a:lnTo>
                  <a:lnTo>
                    <a:pt x="316584" y="49248"/>
                  </a:lnTo>
                  <a:lnTo>
                    <a:pt x="294243" y="25422"/>
                  </a:lnTo>
                  <a:lnTo>
                    <a:pt x="255359" y="3456"/>
                  </a:lnTo>
                  <a:lnTo>
                    <a:pt x="231157" y="0"/>
                  </a:lnTo>
                  <a:lnTo>
                    <a:pt x="186528" y="21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646732" y="4211399"/>
              <a:ext cx="352958" cy="428737"/>
            </a:xfrm>
            <a:custGeom>
              <a:avLst/>
              <a:gdLst/>
              <a:ahLst/>
              <a:cxnLst/>
              <a:rect l="0" t="0" r="0" b="0"/>
              <a:pathLst>
                <a:path w="352958" h="428737">
                  <a:moveTo>
                    <a:pt x="164998" y="10528"/>
                  </a:moveTo>
                  <a:lnTo>
                    <a:pt x="122306" y="25100"/>
                  </a:lnTo>
                  <a:lnTo>
                    <a:pt x="102740" y="38062"/>
                  </a:lnTo>
                  <a:lnTo>
                    <a:pt x="58216" y="90670"/>
                  </a:lnTo>
                  <a:lnTo>
                    <a:pt x="26879" y="151704"/>
                  </a:lnTo>
                  <a:lnTo>
                    <a:pt x="8211" y="206914"/>
                  </a:lnTo>
                  <a:lnTo>
                    <a:pt x="0" y="244191"/>
                  </a:lnTo>
                  <a:lnTo>
                    <a:pt x="686" y="284873"/>
                  </a:lnTo>
                  <a:lnTo>
                    <a:pt x="11418" y="326562"/>
                  </a:lnTo>
                  <a:lnTo>
                    <a:pt x="36006" y="376981"/>
                  </a:lnTo>
                  <a:lnTo>
                    <a:pt x="62047" y="404416"/>
                  </a:lnTo>
                  <a:lnTo>
                    <a:pt x="91990" y="421774"/>
                  </a:lnTo>
                  <a:lnTo>
                    <a:pt x="128679" y="428736"/>
                  </a:lnTo>
                  <a:lnTo>
                    <a:pt x="182997" y="422684"/>
                  </a:lnTo>
                  <a:lnTo>
                    <a:pt x="238787" y="407103"/>
                  </a:lnTo>
                  <a:lnTo>
                    <a:pt x="277719" y="385395"/>
                  </a:lnTo>
                  <a:lnTo>
                    <a:pt x="316726" y="346618"/>
                  </a:lnTo>
                  <a:lnTo>
                    <a:pt x="346640" y="284197"/>
                  </a:lnTo>
                  <a:lnTo>
                    <a:pt x="352957" y="226500"/>
                  </a:lnTo>
                  <a:lnTo>
                    <a:pt x="351085" y="171949"/>
                  </a:lnTo>
                  <a:lnTo>
                    <a:pt x="334207" y="121443"/>
                  </a:lnTo>
                  <a:lnTo>
                    <a:pt x="307173" y="82047"/>
                  </a:lnTo>
                  <a:lnTo>
                    <a:pt x="259067" y="36887"/>
                  </a:lnTo>
                  <a:lnTo>
                    <a:pt x="203034" y="15778"/>
                  </a:lnTo>
                  <a:lnTo>
                    <a:pt x="1544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4614160" y="3832381"/>
            <a:ext cx="1709422" cy="989167"/>
          </a:xfrm>
          <a:custGeom>
            <a:avLst/>
            <a:gdLst/>
            <a:ahLst/>
            <a:cxnLst/>
            <a:rect l="0" t="0" r="0" b="0"/>
            <a:pathLst>
              <a:path w="1709422" h="989167">
                <a:moveTo>
                  <a:pt x="913301" y="52634"/>
                </a:moveTo>
                <a:lnTo>
                  <a:pt x="851208" y="47045"/>
                </a:lnTo>
                <a:lnTo>
                  <a:pt x="796507" y="43569"/>
                </a:lnTo>
                <a:lnTo>
                  <a:pt x="745204" y="42539"/>
                </a:lnTo>
                <a:lnTo>
                  <a:pt x="693183" y="49427"/>
                </a:lnTo>
                <a:lnTo>
                  <a:pt x="639061" y="52000"/>
                </a:lnTo>
                <a:lnTo>
                  <a:pt x="583309" y="58098"/>
                </a:lnTo>
                <a:lnTo>
                  <a:pt x="526067" y="71738"/>
                </a:lnTo>
                <a:lnTo>
                  <a:pt x="462767" y="92629"/>
                </a:lnTo>
                <a:lnTo>
                  <a:pt x="404856" y="108367"/>
                </a:lnTo>
                <a:lnTo>
                  <a:pt x="348357" y="131147"/>
                </a:lnTo>
                <a:lnTo>
                  <a:pt x="295256" y="158176"/>
                </a:lnTo>
                <a:lnTo>
                  <a:pt x="232655" y="193048"/>
                </a:lnTo>
                <a:lnTo>
                  <a:pt x="176794" y="228114"/>
                </a:lnTo>
                <a:lnTo>
                  <a:pt x="135459" y="257356"/>
                </a:lnTo>
                <a:lnTo>
                  <a:pt x="81829" y="318316"/>
                </a:lnTo>
                <a:lnTo>
                  <a:pt x="32433" y="375036"/>
                </a:lnTo>
                <a:lnTo>
                  <a:pt x="16953" y="402015"/>
                </a:lnTo>
                <a:lnTo>
                  <a:pt x="2413" y="459383"/>
                </a:lnTo>
                <a:lnTo>
                  <a:pt x="0" y="509804"/>
                </a:lnTo>
                <a:lnTo>
                  <a:pt x="6174" y="561789"/>
                </a:lnTo>
                <a:lnTo>
                  <a:pt x="16582" y="613066"/>
                </a:lnTo>
                <a:lnTo>
                  <a:pt x="37347" y="669788"/>
                </a:lnTo>
                <a:lnTo>
                  <a:pt x="55584" y="707327"/>
                </a:lnTo>
                <a:lnTo>
                  <a:pt x="93188" y="761933"/>
                </a:lnTo>
                <a:lnTo>
                  <a:pt x="150080" y="817221"/>
                </a:lnTo>
                <a:lnTo>
                  <a:pt x="168160" y="832308"/>
                </a:lnTo>
                <a:lnTo>
                  <a:pt x="223092" y="868828"/>
                </a:lnTo>
                <a:lnTo>
                  <a:pt x="275798" y="903409"/>
                </a:lnTo>
                <a:lnTo>
                  <a:pt x="325109" y="925897"/>
                </a:lnTo>
                <a:lnTo>
                  <a:pt x="376763" y="947378"/>
                </a:lnTo>
                <a:lnTo>
                  <a:pt x="432233" y="965441"/>
                </a:lnTo>
                <a:lnTo>
                  <a:pt x="490002" y="975082"/>
                </a:lnTo>
                <a:lnTo>
                  <a:pt x="550746" y="983930"/>
                </a:lnTo>
                <a:lnTo>
                  <a:pt x="602326" y="987970"/>
                </a:lnTo>
                <a:lnTo>
                  <a:pt x="650884" y="989166"/>
                </a:lnTo>
                <a:lnTo>
                  <a:pt x="706086" y="983932"/>
                </a:lnTo>
                <a:lnTo>
                  <a:pt x="755718" y="980561"/>
                </a:lnTo>
                <a:lnTo>
                  <a:pt x="811237" y="979562"/>
                </a:lnTo>
                <a:lnTo>
                  <a:pt x="872343" y="970820"/>
                </a:lnTo>
                <a:lnTo>
                  <a:pt x="934181" y="961208"/>
                </a:lnTo>
                <a:lnTo>
                  <a:pt x="995137" y="952121"/>
                </a:lnTo>
                <a:lnTo>
                  <a:pt x="1055721" y="945339"/>
                </a:lnTo>
                <a:lnTo>
                  <a:pt x="1118598" y="933080"/>
                </a:lnTo>
                <a:lnTo>
                  <a:pt x="1174562" y="920564"/>
                </a:lnTo>
                <a:lnTo>
                  <a:pt x="1237809" y="910987"/>
                </a:lnTo>
                <a:lnTo>
                  <a:pt x="1292080" y="886387"/>
                </a:lnTo>
                <a:lnTo>
                  <a:pt x="1355476" y="863504"/>
                </a:lnTo>
                <a:lnTo>
                  <a:pt x="1418667" y="839167"/>
                </a:lnTo>
                <a:lnTo>
                  <a:pt x="1481840" y="808218"/>
                </a:lnTo>
                <a:lnTo>
                  <a:pt x="1541892" y="776689"/>
                </a:lnTo>
                <a:lnTo>
                  <a:pt x="1603026" y="729826"/>
                </a:lnTo>
                <a:lnTo>
                  <a:pt x="1660760" y="673810"/>
                </a:lnTo>
                <a:lnTo>
                  <a:pt x="1674834" y="656265"/>
                </a:lnTo>
                <a:lnTo>
                  <a:pt x="1699813" y="597343"/>
                </a:lnTo>
                <a:lnTo>
                  <a:pt x="1709421" y="546652"/>
                </a:lnTo>
                <a:lnTo>
                  <a:pt x="1709148" y="494588"/>
                </a:lnTo>
                <a:lnTo>
                  <a:pt x="1698575" y="435772"/>
                </a:lnTo>
                <a:lnTo>
                  <a:pt x="1670751" y="375887"/>
                </a:lnTo>
                <a:lnTo>
                  <a:pt x="1642042" y="316821"/>
                </a:lnTo>
                <a:lnTo>
                  <a:pt x="1595465" y="261826"/>
                </a:lnTo>
                <a:lnTo>
                  <a:pt x="1533379" y="200147"/>
                </a:lnTo>
                <a:lnTo>
                  <a:pt x="1470044" y="154728"/>
                </a:lnTo>
                <a:lnTo>
                  <a:pt x="1409591" y="119357"/>
                </a:lnTo>
                <a:lnTo>
                  <a:pt x="1356737" y="91247"/>
                </a:lnTo>
                <a:lnTo>
                  <a:pt x="1294305" y="63164"/>
                </a:lnTo>
                <a:lnTo>
                  <a:pt x="1230976" y="40676"/>
                </a:lnTo>
                <a:lnTo>
                  <a:pt x="1179523" y="28684"/>
                </a:lnTo>
                <a:lnTo>
                  <a:pt x="1116970" y="15322"/>
                </a:lnTo>
                <a:lnTo>
                  <a:pt x="1065544" y="10773"/>
                </a:lnTo>
                <a:lnTo>
                  <a:pt x="1007543" y="3706"/>
                </a:lnTo>
                <a:lnTo>
                  <a:pt x="951623" y="1092"/>
                </a:lnTo>
                <a:lnTo>
                  <a:pt x="892290" y="318"/>
                </a:lnTo>
                <a:lnTo>
                  <a:pt x="837145" y="88"/>
                </a:lnTo>
                <a:lnTo>
                  <a:pt x="782591" y="20"/>
                </a:lnTo>
                <a:lnTo>
                  <a:pt x="723664" y="0"/>
                </a:lnTo>
                <a:lnTo>
                  <a:pt x="668639" y="1164"/>
                </a:lnTo>
                <a:lnTo>
                  <a:pt x="615290" y="7228"/>
                </a:lnTo>
                <a:lnTo>
                  <a:pt x="561269" y="10715"/>
                </a:lnTo>
                <a:lnTo>
                  <a:pt x="502499" y="17467"/>
                </a:lnTo>
                <a:lnTo>
                  <a:pt x="445181" y="21157"/>
                </a:lnTo>
                <a:lnTo>
                  <a:pt x="385564" y="27970"/>
                </a:lnTo>
                <a:lnTo>
                  <a:pt x="355290" y="3157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736994" y="157927"/>
            <a:ext cx="8928701" cy="800167"/>
            <a:chOff x="736994" y="157927"/>
            <a:chExt cx="8928701" cy="800167"/>
          </a:xfrm>
        </p:grpSpPr>
        <p:sp>
          <p:nvSpPr>
            <p:cNvPr id="2" name="Freeform 1"/>
            <p:cNvSpPr/>
            <p:nvPr/>
          </p:nvSpPr>
          <p:spPr>
            <a:xfrm>
              <a:off x="979150" y="221098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52642" y="0"/>
                  </a:moveTo>
                  <a:lnTo>
                    <a:pt x="35854" y="63450"/>
                  </a:lnTo>
                  <a:lnTo>
                    <a:pt x="31680" y="113297"/>
                  </a:lnTo>
                  <a:lnTo>
                    <a:pt x="26558" y="156029"/>
                  </a:lnTo>
                  <a:lnTo>
                    <a:pt x="23502" y="199198"/>
                  </a:lnTo>
                  <a:lnTo>
                    <a:pt x="22143" y="241780"/>
                  </a:lnTo>
                  <a:lnTo>
                    <a:pt x="20209" y="304045"/>
                  </a:lnTo>
                  <a:lnTo>
                    <a:pt x="13917" y="358889"/>
                  </a:lnTo>
                  <a:lnTo>
                    <a:pt x="8078" y="41369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6994" y="200041"/>
              <a:ext cx="473784" cy="42115"/>
            </a:xfrm>
            <a:custGeom>
              <a:avLst/>
              <a:gdLst/>
              <a:ahLst/>
              <a:cxnLst/>
              <a:rect l="0" t="0" r="0" b="0"/>
              <a:pathLst>
                <a:path w="473784" h="42115">
                  <a:moveTo>
                    <a:pt x="473783" y="0"/>
                  </a:moveTo>
                  <a:lnTo>
                    <a:pt x="415166" y="0"/>
                  </a:lnTo>
                  <a:lnTo>
                    <a:pt x="369197" y="0"/>
                  </a:lnTo>
                  <a:lnTo>
                    <a:pt x="312943" y="5589"/>
                  </a:lnTo>
                  <a:lnTo>
                    <a:pt x="251821" y="9065"/>
                  </a:lnTo>
                  <a:lnTo>
                    <a:pt x="189258" y="15684"/>
                  </a:lnTo>
                  <a:lnTo>
                    <a:pt x="126267" y="25054"/>
                  </a:lnTo>
                  <a:lnTo>
                    <a:pt x="68738" y="29650"/>
                  </a:lnTo>
                  <a:lnTo>
                    <a:pt x="11479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8340" y="404647"/>
              <a:ext cx="155609" cy="251726"/>
            </a:xfrm>
            <a:custGeom>
              <a:avLst/>
              <a:gdLst/>
              <a:ahLst/>
              <a:cxnLst/>
              <a:rect l="0" t="0" r="0" b="0"/>
              <a:pathLst>
                <a:path w="155609" h="251726">
                  <a:moveTo>
                    <a:pt x="18737" y="100720"/>
                  </a:moveTo>
                  <a:lnTo>
                    <a:pt x="77354" y="91655"/>
                  </a:lnTo>
                  <a:lnTo>
                    <a:pt x="97822" y="84603"/>
                  </a:lnTo>
                  <a:lnTo>
                    <a:pt x="130025" y="61012"/>
                  </a:lnTo>
                  <a:lnTo>
                    <a:pt x="133873" y="53191"/>
                  </a:lnTo>
                  <a:lnTo>
                    <a:pt x="135030" y="35143"/>
                  </a:lnTo>
                  <a:lnTo>
                    <a:pt x="128524" y="18542"/>
                  </a:lnTo>
                  <a:lnTo>
                    <a:pt x="123514" y="10840"/>
                  </a:lnTo>
                  <a:lnTo>
                    <a:pt x="115495" y="5705"/>
                  </a:lnTo>
                  <a:lnTo>
                    <a:pt x="94106" y="0"/>
                  </a:lnTo>
                  <a:lnTo>
                    <a:pt x="61346" y="2377"/>
                  </a:lnTo>
                  <a:lnTo>
                    <a:pt x="43134" y="13728"/>
                  </a:lnTo>
                  <a:lnTo>
                    <a:pt x="28410" y="30472"/>
                  </a:lnTo>
                  <a:lnTo>
                    <a:pt x="9426" y="72936"/>
                  </a:lnTo>
                  <a:lnTo>
                    <a:pt x="0" y="126038"/>
                  </a:lnTo>
                  <a:lnTo>
                    <a:pt x="6544" y="187653"/>
                  </a:lnTo>
                  <a:lnTo>
                    <a:pt x="12538" y="213057"/>
                  </a:lnTo>
                  <a:lnTo>
                    <a:pt x="18114" y="222405"/>
                  </a:lnTo>
                  <a:lnTo>
                    <a:pt x="33668" y="235911"/>
                  </a:lnTo>
                  <a:lnTo>
                    <a:pt x="67745" y="250091"/>
                  </a:lnTo>
                  <a:lnTo>
                    <a:pt x="90821" y="251725"/>
                  </a:lnTo>
                  <a:lnTo>
                    <a:pt x="112776" y="247382"/>
                  </a:lnTo>
                  <a:lnTo>
                    <a:pt x="155608" y="227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8176" y="242155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7937" y="54144"/>
                  </a:lnTo>
                  <a:lnTo>
                    <a:pt x="12724" y="101441"/>
                  </a:lnTo>
                  <a:lnTo>
                    <a:pt x="11179" y="159908"/>
                  </a:lnTo>
                  <a:lnTo>
                    <a:pt x="10721" y="221685"/>
                  </a:lnTo>
                  <a:lnTo>
                    <a:pt x="10585" y="281324"/>
                  </a:lnTo>
                  <a:lnTo>
                    <a:pt x="10545" y="336039"/>
                  </a:lnTo>
                  <a:lnTo>
                    <a:pt x="4942" y="39575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26632" y="210569"/>
              <a:ext cx="19996" cy="452727"/>
            </a:xfrm>
            <a:custGeom>
              <a:avLst/>
              <a:gdLst/>
              <a:ahLst/>
              <a:cxnLst/>
              <a:rect l="0" t="0" r="0" b="0"/>
              <a:pathLst>
                <a:path w="19996" h="452727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7"/>
                  </a:lnTo>
                  <a:lnTo>
                    <a:pt x="8333" y="223208"/>
                  </a:lnTo>
                  <a:lnTo>
                    <a:pt x="17475" y="286671"/>
                  </a:lnTo>
                  <a:lnTo>
                    <a:pt x="19995" y="339573"/>
                  </a:lnTo>
                  <a:lnTo>
                    <a:pt x="19572" y="391643"/>
                  </a:lnTo>
                  <a:lnTo>
                    <a:pt x="10528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2250" y="189512"/>
              <a:ext cx="173775" cy="463255"/>
            </a:xfrm>
            <a:custGeom>
              <a:avLst/>
              <a:gdLst/>
              <a:ahLst/>
              <a:cxnLst/>
              <a:rect l="0" t="0" r="0" b="0"/>
              <a:pathLst>
                <a:path w="173775" h="463255">
                  <a:moveTo>
                    <a:pt x="12351" y="0"/>
                  </a:moveTo>
                  <a:lnTo>
                    <a:pt x="12351" y="48931"/>
                  </a:lnTo>
                  <a:lnTo>
                    <a:pt x="12351" y="103016"/>
                  </a:lnTo>
                  <a:lnTo>
                    <a:pt x="12351" y="147561"/>
                  </a:lnTo>
                  <a:lnTo>
                    <a:pt x="12351" y="194654"/>
                  </a:lnTo>
                  <a:lnTo>
                    <a:pt x="15470" y="242881"/>
                  </a:lnTo>
                  <a:lnTo>
                    <a:pt x="19586" y="290441"/>
                  </a:lnTo>
                  <a:lnTo>
                    <a:pt x="21416" y="334976"/>
                  </a:lnTo>
                  <a:lnTo>
                    <a:pt x="22445" y="393920"/>
                  </a:lnTo>
                  <a:lnTo>
                    <a:pt x="17161" y="437252"/>
                  </a:lnTo>
                  <a:lnTo>
                    <a:pt x="13218" y="443580"/>
                  </a:lnTo>
                  <a:lnTo>
                    <a:pt x="8250" y="445459"/>
                  </a:lnTo>
                  <a:lnTo>
                    <a:pt x="2598" y="444371"/>
                  </a:lnTo>
                  <a:lnTo>
                    <a:pt x="0" y="438967"/>
                  </a:lnTo>
                  <a:lnTo>
                    <a:pt x="1351" y="383771"/>
                  </a:lnTo>
                  <a:lnTo>
                    <a:pt x="11304" y="330614"/>
                  </a:lnTo>
                  <a:lnTo>
                    <a:pt x="34587" y="288225"/>
                  </a:lnTo>
                  <a:lnTo>
                    <a:pt x="49140" y="273160"/>
                  </a:lnTo>
                  <a:lnTo>
                    <a:pt x="67306" y="262564"/>
                  </a:lnTo>
                  <a:lnTo>
                    <a:pt x="75894" y="261611"/>
                  </a:lnTo>
                  <a:lnTo>
                    <a:pt x="91675" y="266790"/>
                  </a:lnTo>
                  <a:lnTo>
                    <a:pt x="119302" y="288449"/>
                  </a:lnTo>
                  <a:lnTo>
                    <a:pt x="157234" y="347808"/>
                  </a:lnTo>
                  <a:lnTo>
                    <a:pt x="172002" y="390314"/>
                  </a:lnTo>
                  <a:lnTo>
                    <a:pt x="173774" y="416798"/>
                  </a:lnTo>
                  <a:lnTo>
                    <a:pt x="170278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85910" y="440227"/>
              <a:ext cx="132869" cy="208928"/>
            </a:xfrm>
            <a:custGeom>
              <a:avLst/>
              <a:gdLst/>
              <a:ahLst/>
              <a:cxnLst/>
              <a:rect l="0" t="0" r="0" b="0"/>
              <a:pathLst>
                <a:path w="132869" h="208928">
                  <a:moveTo>
                    <a:pt x="114545" y="33555"/>
                  </a:moveTo>
                  <a:lnTo>
                    <a:pt x="103367" y="16787"/>
                  </a:lnTo>
                  <a:lnTo>
                    <a:pt x="88520" y="5436"/>
                  </a:lnTo>
                  <a:lnTo>
                    <a:pt x="79648" y="771"/>
                  </a:lnTo>
                  <a:lnTo>
                    <a:pt x="70223" y="0"/>
                  </a:lnTo>
                  <a:lnTo>
                    <a:pt x="50393" y="5384"/>
                  </a:lnTo>
                  <a:lnTo>
                    <a:pt x="25088" y="21568"/>
                  </a:lnTo>
                  <a:lnTo>
                    <a:pt x="13175" y="40706"/>
                  </a:lnTo>
                  <a:lnTo>
                    <a:pt x="5151" y="64809"/>
                  </a:lnTo>
                  <a:lnTo>
                    <a:pt x="0" y="121530"/>
                  </a:lnTo>
                  <a:lnTo>
                    <a:pt x="1635" y="152204"/>
                  </a:lnTo>
                  <a:lnTo>
                    <a:pt x="10161" y="177535"/>
                  </a:lnTo>
                  <a:lnTo>
                    <a:pt x="24868" y="194252"/>
                  </a:lnTo>
                  <a:lnTo>
                    <a:pt x="33704" y="200348"/>
                  </a:lnTo>
                  <a:lnTo>
                    <a:pt x="68496" y="208927"/>
                  </a:lnTo>
                  <a:lnTo>
                    <a:pt x="79166" y="206622"/>
                  </a:lnTo>
                  <a:lnTo>
                    <a:pt x="97262" y="194701"/>
                  </a:lnTo>
                  <a:lnTo>
                    <a:pt x="115014" y="168260"/>
                  </a:lnTo>
                  <a:lnTo>
                    <a:pt x="130322" y="126714"/>
                  </a:lnTo>
                  <a:lnTo>
                    <a:pt x="132868" y="89364"/>
                  </a:lnTo>
                  <a:lnTo>
                    <a:pt x="125564" y="55550"/>
                  </a:lnTo>
                  <a:lnTo>
                    <a:pt x="104017" y="12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74155" y="442196"/>
              <a:ext cx="313168" cy="221703"/>
            </a:xfrm>
            <a:custGeom>
              <a:avLst/>
              <a:gdLst/>
              <a:ahLst/>
              <a:cxnLst/>
              <a:rect l="0" t="0" r="0" b="0"/>
              <a:pathLst>
                <a:path w="313168" h="221703">
                  <a:moveTo>
                    <a:pt x="0" y="52643"/>
                  </a:moveTo>
                  <a:lnTo>
                    <a:pt x="3119" y="112001"/>
                  </a:lnTo>
                  <a:lnTo>
                    <a:pt x="13062" y="175190"/>
                  </a:lnTo>
                  <a:lnTo>
                    <a:pt x="26862" y="198355"/>
                  </a:lnTo>
                  <a:lnTo>
                    <a:pt x="44694" y="214110"/>
                  </a:lnTo>
                  <a:lnTo>
                    <a:pt x="54362" y="219949"/>
                  </a:lnTo>
                  <a:lnTo>
                    <a:pt x="63148" y="221502"/>
                  </a:lnTo>
                  <a:lnTo>
                    <a:pt x="71344" y="220198"/>
                  </a:lnTo>
                  <a:lnTo>
                    <a:pt x="79148" y="216989"/>
                  </a:lnTo>
                  <a:lnTo>
                    <a:pt x="101310" y="195704"/>
                  </a:lnTo>
                  <a:lnTo>
                    <a:pt x="133690" y="138495"/>
                  </a:lnTo>
                  <a:lnTo>
                    <a:pt x="140136" y="116536"/>
                  </a:lnTo>
                  <a:lnTo>
                    <a:pt x="139102" y="95078"/>
                  </a:lnTo>
                  <a:lnTo>
                    <a:pt x="138358" y="93801"/>
                  </a:lnTo>
                  <a:lnTo>
                    <a:pt x="137532" y="107980"/>
                  </a:lnTo>
                  <a:lnTo>
                    <a:pt x="143403" y="127540"/>
                  </a:lnTo>
                  <a:lnTo>
                    <a:pt x="171225" y="186499"/>
                  </a:lnTo>
                  <a:lnTo>
                    <a:pt x="193453" y="209677"/>
                  </a:lnTo>
                  <a:lnTo>
                    <a:pt x="202668" y="216994"/>
                  </a:lnTo>
                  <a:lnTo>
                    <a:pt x="212321" y="220702"/>
                  </a:lnTo>
                  <a:lnTo>
                    <a:pt x="232405" y="221702"/>
                  </a:lnTo>
                  <a:lnTo>
                    <a:pt x="241504" y="217992"/>
                  </a:lnTo>
                  <a:lnTo>
                    <a:pt x="265489" y="196002"/>
                  </a:lnTo>
                  <a:lnTo>
                    <a:pt x="286244" y="166089"/>
                  </a:lnTo>
                  <a:lnTo>
                    <a:pt x="308172" y="106591"/>
                  </a:lnTo>
                  <a:lnTo>
                    <a:pt x="313167" y="48958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74279" y="434721"/>
              <a:ext cx="309846" cy="239103"/>
            </a:xfrm>
            <a:custGeom>
              <a:avLst/>
              <a:gdLst/>
              <a:ahLst/>
              <a:cxnLst/>
              <a:rect l="0" t="0" r="0" b="0"/>
              <a:pathLst>
                <a:path w="309846" h="239103">
                  <a:moveTo>
                    <a:pt x="0" y="60118"/>
                  </a:moveTo>
                  <a:lnTo>
                    <a:pt x="0" y="118735"/>
                  </a:lnTo>
                  <a:lnTo>
                    <a:pt x="7236" y="172909"/>
                  </a:lnTo>
                  <a:lnTo>
                    <a:pt x="9553" y="205321"/>
                  </a:lnTo>
                  <a:lnTo>
                    <a:pt x="10095" y="197962"/>
                  </a:lnTo>
                  <a:lnTo>
                    <a:pt x="4378" y="146705"/>
                  </a:lnTo>
                  <a:lnTo>
                    <a:pt x="8967" y="83374"/>
                  </a:lnTo>
                  <a:lnTo>
                    <a:pt x="12175" y="55246"/>
                  </a:lnTo>
                  <a:lnTo>
                    <a:pt x="21399" y="31046"/>
                  </a:lnTo>
                  <a:lnTo>
                    <a:pt x="45335" y="3281"/>
                  </a:lnTo>
                  <a:lnTo>
                    <a:pt x="53620" y="0"/>
                  </a:lnTo>
                  <a:lnTo>
                    <a:pt x="61483" y="152"/>
                  </a:lnTo>
                  <a:lnTo>
                    <a:pt x="76459" y="6560"/>
                  </a:lnTo>
                  <a:lnTo>
                    <a:pt x="98044" y="24492"/>
                  </a:lnTo>
                  <a:lnTo>
                    <a:pt x="118088" y="52682"/>
                  </a:lnTo>
                  <a:lnTo>
                    <a:pt x="139755" y="111550"/>
                  </a:lnTo>
                  <a:lnTo>
                    <a:pt x="151955" y="146446"/>
                  </a:lnTo>
                  <a:lnTo>
                    <a:pt x="149123" y="93486"/>
                  </a:lnTo>
                  <a:lnTo>
                    <a:pt x="162127" y="39296"/>
                  </a:lnTo>
                  <a:lnTo>
                    <a:pt x="177759" y="13134"/>
                  </a:lnTo>
                  <a:lnTo>
                    <a:pt x="186357" y="7738"/>
                  </a:lnTo>
                  <a:lnTo>
                    <a:pt x="208387" y="1743"/>
                  </a:lnTo>
                  <a:lnTo>
                    <a:pt x="219644" y="3654"/>
                  </a:lnTo>
                  <a:lnTo>
                    <a:pt x="241509" y="15136"/>
                  </a:lnTo>
                  <a:lnTo>
                    <a:pt x="267960" y="41331"/>
                  </a:lnTo>
                  <a:lnTo>
                    <a:pt x="289454" y="97264"/>
                  </a:lnTo>
                  <a:lnTo>
                    <a:pt x="304964" y="154586"/>
                  </a:lnTo>
                  <a:lnTo>
                    <a:pt x="309845" y="181653"/>
                  </a:lnTo>
                  <a:lnTo>
                    <a:pt x="305327" y="239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55751" y="418717"/>
              <a:ext cx="229182" cy="211520"/>
            </a:xfrm>
            <a:custGeom>
              <a:avLst/>
              <a:gdLst/>
              <a:ahLst/>
              <a:cxnLst/>
              <a:rect l="0" t="0" r="0" b="0"/>
              <a:pathLst>
                <a:path w="229182" h="211520">
                  <a:moveTo>
                    <a:pt x="102839" y="128764"/>
                  </a:moveTo>
                  <a:lnTo>
                    <a:pt x="114018" y="117586"/>
                  </a:lnTo>
                  <a:lnTo>
                    <a:pt x="126559" y="88278"/>
                  </a:lnTo>
                  <a:lnTo>
                    <a:pt x="127809" y="66317"/>
                  </a:lnTo>
                  <a:lnTo>
                    <a:pt x="123296" y="44858"/>
                  </a:lnTo>
                  <a:lnTo>
                    <a:pt x="113491" y="23622"/>
                  </a:lnTo>
                  <a:lnTo>
                    <a:pt x="98215" y="8725"/>
                  </a:lnTo>
                  <a:lnTo>
                    <a:pt x="89228" y="3115"/>
                  </a:lnTo>
                  <a:lnTo>
                    <a:pt x="66764" y="0"/>
                  </a:lnTo>
                  <a:lnTo>
                    <a:pt x="54223" y="808"/>
                  </a:lnTo>
                  <a:lnTo>
                    <a:pt x="34049" y="11063"/>
                  </a:lnTo>
                  <a:lnTo>
                    <a:pt x="25394" y="18712"/>
                  </a:lnTo>
                  <a:lnTo>
                    <a:pt x="15777" y="39688"/>
                  </a:lnTo>
                  <a:lnTo>
                    <a:pt x="4013" y="91282"/>
                  </a:lnTo>
                  <a:lnTo>
                    <a:pt x="0" y="145364"/>
                  </a:lnTo>
                  <a:lnTo>
                    <a:pt x="7508" y="180086"/>
                  </a:lnTo>
                  <a:lnTo>
                    <a:pt x="17966" y="201877"/>
                  </a:lnTo>
                  <a:lnTo>
                    <a:pt x="25200" y="207922"/>
                  </a:lnTo>
                  <a:lnTo>
                    <a:pt x="33532" y="210782"/>
                  </a:lnTo>
                  <a:lnTo>
                    <a:pt x="42596" y="211519"/>
                  </a:lnTo>
                  <a:lnTo>
                    <a:pt x="62027" y="202979"/>
                  </a:lnTo>
                  <a:lnTo>
                    <a:pt x="97507" y="174490"/>
                  </a:lnTo>
                  <a:lnTo>
                    <a:pt x="114258" y="142183"/>
                  </a:lnTo>
                  <a:lnTo>
                    <a:pt x="121040" y="102974"/>
                  </a:lnTo>
                  <a:lnTo>
                    <a:pt x="123162" y="99873"/>
                  </a:lnTo>
                  <a:lnTo>
                    <a:pt x="125747" y="103654"/>
                  </a:lnTo>
                  <a:lnTo>
                    <a:pt x="148235" y="160918"/>
                  </a:lnTo>
                  <a:lnTo>
                    <a:pt x="154161" y="171257"/>
                  </a:lnTo>
                  <a:lnTo>
                    <a:pt x="170103" y="185865"/>
                  </a:lnTo>
                  <a:lnTo>
                    <a:pt x="179267" y="191398"/>
                  </a:lnTo>
                  <a:lnTo>
                    <a:pt x="188886" y="192747"/>
                  </a:lnTo>
                  <a:lnTo>
                    <a:pt x="229181" y="181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05989" y="430900"/>
              <a:ext cx="172644" cy="197070"/>
            </a:xfrm>
            <a:custGeom>
              <a:avLst/>
              <a:gdLst/>
              <a:ahLst/>
              <a:cxnLst/>
              <a:rect l="0" t="0" r="0" b="0"/>
              <a:pathLst>
                <a:path w="172644" h="197070">
                  <a:moveTo>
                    <a:pt x="0" y="32353"/>
                  </a:moveTo>
                  <a:lnTo>
                    <a:pt x="3120" y="89617"/>
                  </a:lnTo>
                  <a:lnTo>
                    <a:pt x="9065" y="150510"/>
                  </a:lnTo>
                  <a:lnTo>
                    <a:pt x="10240" y="197069"/>
                  </a:lnTo>
                  <a:lnTo>
                    <a:pt x="10503" y="138817"/>
                  </a:lnTo>
                  <a:lnTo>
                    <a:pt x="16115" y="76240"/>
                  </a:lnTo>
                  <a:lnTo>
                    <a:pt x="30771" y="43407"/>
                  </a:lnTo>
                  <a:lnTo>
                    <a:pt x="49932" y="17041"/>
                  </a:lnTo>
                  <a:lnTo>
                    <a:pt x="76016" y="0"/>
                  </a:lnTo>
                  <a:lnTo>
                    <a:pt x="85773" y="256"/>
                  </a:lnTo>
                  <a:lnTo>
                    <a:pt x="105971" y="9899"/>
                  </a:lnTo>
                  <a:lnTo>
                    <a:pt x="131485" y="35059"/>
                  </a:lnTo>
                  <a:lnTo>
                    <a:pt x="156756" y="85352"/>
                  </a:lnTo>
                  <a:lnTo>
                    <a:pt x="171734" y="127180"/>
                  </a:lnTo>
                  <a:lnTo>
                    <a:pt x="172643" y="148198"/>
                  </a:lnTo>
                  <a:lnTo>
                    <a:pt x="168456" y="190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37616" y="452725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34747" y="63428"/>
                  </a:lnTo>
                  <a:lnTo>
                    <a:pt x="55000" y="102216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32331" y="421139"/>
              <a:ext cx="284271" cy="536955"/>
            </a:xfrm>
            <a:custGeom>
              <a:avLst/>
              <a:gdLst/>
              <a:ahLst/>
              <a:cxnLst/>
              <a:rect l="0" t="0" r="0" b="0"/>
              <a:pathLst>
                <a:path w="284271" h="536955">
                  <a:moveTo>
                    <a:pt x="284270" y="0"/>
                  </a:moveTo>
                  <a:lnTo>
                    <a:pt x="273091" y="11179"/>
                  </a:lnTo>
                  <a:lnTo>
                    <a:pt x="241608" y="67662"/>
                  </a:lnTo>
                  <a:lnTo>
                    <a:pt x="224056" y="96087"/>
                  </a:lnTo>
                  <a:lnTo>
                    <a:pt x="191968" y="158045"/>
                  </a:lnTo>
                  <a:lnTo>
                    <a:pt x="165552" y="221109"/>
                  </a:lnTo>
                  <a:lnTo>
                    <a:pt x="134149" y="280978"/>
                  </a:lnTo>
                  <a:lnTo>
                    <a:pt x="107281" y="336479"/>
                  </a:lnTo>
                  <a:lnTo>
                    <a:pt x="76620" y="389498"/>
                  </a:lnTo>
                  <a:lnTo>
                    <a:pt x="44566" y="452721"/>
                  </a:lnTo>
                  <a:lnTo>
                    <a:pt x="29192" y="481190"/>
                  </a:lnTo>
                  <a:lnTo>
                    <a:pt x="12939" y="507563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16684" y="157927"/>
              <a:ext cx="1" cy="494840"/>
            </a:xfrm>
            <a:custGeom>
              <a:avLst/>
              <a:gdLst/>
              <a:ahLst/>
              <a:cxnLst/>
              <a:rect l="0" t="0" r="0" b="0"/>
              <a:pathLst>
                <a:path w="1" h="49484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7459"/>
                  </a:lnTo>
                  <a:lnTo>
                    <a:pt x="0" y="210127"/>
                  </a:lnTo>
                  <a:lnTo>
                    <a:pt x="0" y="267370"/>
                  </a:lnTo>
                  <a:lnTo>
                    <a:pt x="0" y="323326"/>
                  </a:lnTo>
                  <a:lnTo>
                    <a:pt x="0" y="385529"/>
                  </a:lnTo>
                  <a:lnTo>
                    <a:pt x="0" y="437885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90342" y="305326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2300" y="0"/>
                  </a:lnTo>
                  <a:lnTo>
                    <a:pt x="140816" y="0"/>
                  </a:lnTo>
                  <a:lnTo>
                    <a:pt x="81498" y="0"/>
                  </a:lnTo>
                  <a:lnTo>
                    <a:pt x="1999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1440" y="375916"/>
              <a:ext cx="157544" cy="248279"/>
            </a:xfrm>
            <a:custGeom>
              <a:avLst/>
              <a:gdLst/>
              <a:ahLst/>
              <a:cxnLst/>
              <a:rect l="0" t="0" r="0" b="0"/>
              <a:pathLst>
                <a:path w="157544" h="248279">
                  <a:moveTo>
                    <a:pt x="0" y="97866"/>
                  </a:moveTo>
                  <a:lnTo>
                    <a:pt x="55044" y="115824"/>
                  </a:lnTo>
                  <a:lnTo>
                    <a:pt x="92999" y="123724"/>
                  </a:lnTo>
                  <a:lnTo>
                    <a:pt x="120101" y="121837"/>
                  </a:lnTo>
                  <a:lnTo>
                    <a:pt x="141506" y="110859"/>
                  </a:lnTo>
                  <a:lnTo>
                    <a:pt x="150489" y="103019"/>
                  </a:lnTo>
                  <a:lnTo>
                    <a:pt x="155308" y="94282"/>
                  </a:lnTo>
                  <a:lnTo>
                    <a:pt x="157543" y="75216"/>
                  </a:lnTo>
                  <a:lnTo>
                    <a:pt x="152224" y="44751"/>
                  </a:lnTo>
                  <a:lnTo>
                    <a:pt x="140185" y="27076"/>
                  </a:lnTo>
                  <a:lnTo>
                    <a:pt x="123135" y="12591"/>
                  </a:lnTo>
                  <a:lnTo>
                    <a:pt x="103859" y="2254"/>
                  </a:lnTo>
                  <a:lnTo>
                    <a:pt x="83594" y="0"/>
                  </a:lnTo>
                  <a:lnTo>
                    <a:pt x="73277" y="1036"/>
                  </a:lnTo>
                  <a:lnTo>
                    <a:pt x="55574" y="11547"/>
                  </a:lnTo>
                  <a:lnTo>
                    <a:pt x="25145" y="46890"/>
                  </a:lnTo>
                  <a:lnTo>
                    <a:pt x="17025" y="70141"/>
                  </a:lnTo>
                  <a:lnTo>
                    <a:pt x="6222" y="123195"/>
                  </a:lnTo>
                  <a:lnTo>
                    <a:pt x="7432" y="164772"/>
                  </a:lnTo>
                  <a:lnTo>
                    <a:pt x="20789" y="201138"/>
                  </a:lnTo>
                  <a:lnTo>
                    <a:pt x="45154" y="228551"/>
                  </a:lnTo>
                  <a:lnTo>
                    <a:pt x="74600" y="245902"/>
                  </a:lnTo>
                  <a:lnTo>
                    <a:pt x="95157" y="248278"/>
                  </a:lnTo>
                  <a:lnTo>
                    <a:pt x="147399" y="245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00953" y="414821"/>
              <a:ext cx="178985" cy="210710"/>
            </a:xfrm>
            <a:custGeom>
              <a:avLst/>
              <a:gdLst/>
              <a:ahLst/>
              <a:cxnLst/>
              <a:rect l="0" t="0" r="0" b="0"/>
              <a:pathLst>
                <a:path w="178985" h="210710">
                  <a:moveTo>
                    <a:pt x="0" y="37904"/>
                  </a:moveTo>
                  <a:lnTo>
                    <a:pt x="0" y="92048"/>
                  </a:lnTo>
                  <a:lnTo>
                    <a:pt x="5589" y="146995"/>
                  </a:lnTo>
                  <a:lnTo>
                    <a:pt x="19128" y="193334"/>
                  </a:lnTo>
                  <a:lnTo>
                    <a:pt x="30338" y="210709"/>
                  </a:lnTo>
                  <a:lnTo>
                    <a:pt x="33093" y="210429"/>
                  </a:lnTo>
                  <a:lnTo>
                    <a:pt x="32015" y="158268"/>
                  </a:lnTo>
                  <a:lnTo>
                    <a:pt x="25604" y="96861"/>
                  </a:lnTo>
                  <a:lnTo>
                    <a:pt x="33177" y="41578"/>
                  </a:lnTo>
                  <a:lnTo>
                    <a:pt x="40481" y="19649"/>
                  </a:lnTo>
                  <a:lnTo>
                    <a:pt x="51527" y="2105"/>
                  </a:lnTo>
                  <a:lnTo>
                    <a:pt x="60088" y="0"/>
                  </a:lnTo>
                  <a:lnTo>
                    <a:pt x="82078" y="7020"/>
                  </a:lnTo>
                  <a:lnTo>
                    <a:pt x="101210" y="24957"/>
                  </a:lnTo>
                  <a:lnTo>
                    <a:pt x="132556" y="80190"/>
                  </a:lnTo>
                  <a:lnTo>
                    <a:pt x="160108" y="139020"/>
                  </a:lnTo>
                  <a:lnTo>
                    <a:pt x="174909" y="186343"/>
                  </a:lnTo>
                  <a:lnTo>
                    <a:pt x="178984" y="206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08536" y="383965"/>
              <a:ext cx="171450" cy="253712"/>
            </a:xfrm>
            <a:custGeom>
              <a:avLst/>
              <a:gdLst/>
              <a:ahLst/>
              <a:cxnLst/>
              <a:rect l="0" t="0" r="0" b="0"/>
              <a:pathLst>
                <a:path w="171450" h="253712">
                  <a:moveTo>
                    <a:pt x="129329" y="5589"/>
                  </a:moveTo>
                  <a:lnTo>
                    <a:pt x="112561" y="0"/>
                  </a:lnTo>
                  <a:lnTo>
                    <a:pt x="94970" y="375"/>
                  </a:lnTo>
                  <a:lnTo>
                    <a:pt x="55081" y="10148"/>
                  </a:lnTo>
                  <a:lnTo>
                    <a:pt x="29471" y="25527"/>
                  </a:lnTo>
                  <a:lnTo>
                    <a:pt x="17487" y="41357"/>
                  </a:lnTo>
                  <a:lnTo>
                    <a:pt x="261" y="80115"/>
                  </a:lnTo>
                  <a:lnTo>
                    <a:pt x="0" y="90368"/>
                  </a:lnTo>
                  <a:lnTo>
                    <a:pt x="5949" y="111119"/>
                  </a:lnTo>
                  <a:lnTo>
                    <a:pt x="19511" y="128920"/>
                  </a:lnTo>
                  <a:lnTo>
                    <a:pt x="28041" y="136943"/>
                  </a:lnTo>
                  <a:lnTo>
                    <a:pt x="49997" y="145857"/>
                  </a:lnTo>
                  <a:lnTo>
                    <a:pt x="102220" y="151579"/>
                  </a:lnTo>
                  <a:lnTo>
                    <a:pt x="138064" y="158160"/>
                  </a:lnTo>
                  <a:lnTo>
                    <a:pt x="156997" y="170494"/>
                  </a:lnTo>
                  <a:lnTo>
                    <a:pt x="165322" y="178697"/>
                  </a:lnTo>
                  <a:lnTo>
                    <a:pt x="169702" y="188844"/>
                  </a:lnTo>
                  <a:lnTo>
                    <a:pt x="171449" y="212598"/>
                  </a:lnTo>
                  <a:lnTo>
                    <a:pt x="167937" y="223144"/>
                  </a:lnTo>
                  <a:lnTo>
                    <a:pt x="154677" y="241100"/>
                  </a:lnTo>
                  <a:lnTo>
                    <a:pt x="133965" y="250641"/>
                  </a:lnTo>
                  <a:lnTo>
                    <a:pt x="110332" y="253711"/>
                  </a:lnTo>
                  <a:lnTo>
                    <a:pt x="48791" y="241187"/>
                  </a:lnTo>
                  <a:lnTo>
                    <a:pt x="34572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74735" y="621181"/>
              <a:ext cx="29561" cy="200042"/>
            </a:xfrm>
            <a:custGeom>
              <a:avLst/>
              <a:gdLst/>
              <a:ahLst/>
              <a:cxnLst/>
              <a:rect l="0" t="0" r="0" b="0"/>
              <a:pathLst>
                <a:path w="29561" h="200042">
                  <a:moveTo>
                    <a:pt x="0" y="0"/>
                  </a:moveTo>
                  <a:lnTo>
                    <a:pt x="14655" y="58617"/>
                  </a:lnTo>
                  <a:lnTo>
                    <a:pt x="27028" y="112791"/>
                  </a:lnTo>
                  <a:lnTo>
                    <a:pt x="29560" y="140596"/>
                  </a:lnTo>
                  <a:lnTo>
                    <a:pt x="21327" y="16543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09655" y="157927"/>
              <a:ext cx="169148" cy="536109"/>
            </a:xfrm>
            <a:custGeom>
              <a:avLst/>
              <a:gdLst/>
              <a:ahLst/>
              <a:cxnLst/>
              <a:rect l="0" t="0" r="0" b="0"/>
              <a:pathLst>
                <a:path w="169148" h="536109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42405"/>
                  </a:lnTo>
                  <a:lnTo>
                    <a:pt x="15905" y="201681"/>
                  </a:lnTo>
                  <a:lnTo>
                    <a:pt x="24632" y="260547"/>
                  </a:lnTo>
                  <a:lnTo>
                    <a:pt x="27569" y="322261"/>
                  </a:lnTo>
                  <a:lnTo>
                    <a:pt x="31198" y="374685"/>
                  </a:lnTo>
                  <a:lnTo>
                    <a:pt x="36562" y="426093"/>
                  </a:lnTo>
                  <a:lnTo>
                    <a:pt x="38152" y="479539"/>
                  </a:lnTo>
                  <a:lnTo>
                    <a:pt x="33100" y="533931"/>
                  </a:lnTo>
                  <a:lnTo>
                    <a:pt x="31498" y="536108"/>
                  </a:lnTo>
                  <a:lnTo>
                    <a:pt x="28715" y="488215"/>
                  </a:lnTo>
                  <a:lnTo>
                    <a:pt x="29546" y="434562"/>
                  </a:lnTo>
                  <a:lnTo>
                    <a:pt x="39762" y="375785"/>
                  </a:lnTo>
                  <a:lnTo>
                    <a:pt x="47428" y="346000"/>
                  </a:lnTo>
                  <a:lnTo>
                    <a:pt x="58634" y="324963"/>
                  </a:lnTo>
                  <a:lnTo>
                    <a:pt x="67238" y="319587"/>
                  </a:lnTo>
                  <a:lnTo>
                    <a:pt x="89275" y="316734"/>
                  </a:lnTo>
                  <a:lnTo>
                    <a:pt x="99364" y="321120"/>
                  </a:lnTo>
                  <a:lnTo>
                    <a:pt x="116812" y="338472"/>
                  </a:lnTo>
                  <a:lnTo>
                    <a:pt x="151156" y="398093"/>
                  </a:lnTo>
                  <a:lnTo>
                    <a:pt x="167986" y="441804"/>
                  </a:lnTo>
                  <a:lnTo>
                    <a:pt x="169147" y="463079"/>
                  </a:lnTo>
                  <a:lnTo>
                    <a:pt x="165163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27461" y="452725"/>
              <a:ext cx="157928" cy="219486"/>
            </a:xfrm>
            <a:custGeom>
              <a:avLst/>
              <a:gdLst/>
              <a:ahLst/>
              <a:cxnLst/>
              <a:rect l="0" t="0" r="0" b="0"/>
              <a:pathLst>
                <a:path w="157928" h="219486">
                  <a:moveTo>
                    <a:pt x="0" y="0"/>
                  </a:moveTo>
                  <a:lnTo>
                    <a:pt x="5589" y="58617"/>
                  </a:lnTo>
                  <a:lnTo>
                    <a:pt x="17958" y="111621"/>
                  </a:lnTo>
                  <a:lnTo>
                    <a:pt x="35149" y="167904"/>
                  </a:lnTo>
                  <a:lnTo>
                    <a:pt x="51228" y="194289"/>
                  </a:lnTo>
                  <a:lnTo>
                    <a:pt x="70810" y="216924"/>
                  </a:lnTo>
                  <a:lnTo>
                    <a:pt x="78792" y="219485"/>
                  </a:lnTo>
                  <a:lnTo>
                    <a:pt x="97020" y="216092"/>
                  </a:lnTo>
                  <a:lnTo>
                    <a:pt x="121423" y="201028"/>
                  </a:lnTo>
                  <a:lnTo>
                    <a:pt x="133124" y="182152"/>
                  </a:lnTo>
                  <a:lnTo>
                    <a:pt x="150168" y="131907"/>
                  </a:lnTo>
                  <a:lnTo>
                    <a:pt x="156395" y="76922"/>
                  </a:lnTo>
                  <a:lnTo>
                    <a:pt x="15792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48559" y="454773"/>
              <a:ext cx="197739" cy="236378"/>
            </a:xfrm>
            <a:custGeom>
              <a:avLst/>
              <a:gdLst/>
              <a:ahLst/>
              <a:cxnLst/>
              <a:rect l="0" t="0" r="0" b="0"/>
              <a:pathLst>
                <a:path w="197739" h="236378">
                  <a:moveTo>
                    <a:pt x="0" y="50594"/>
                  </a:moveTo>
                  <a:lnTo>
                    <a:pt x="8334" y="88072"/>
                  </a:lnTo>
                  <a:lnTo>
                    <a:pt x="16117" y="129159"/>
                  </a:lnTo>
                  <a:lnTo>
                    <a:pt x="34119" y="189856"/>
                  </a:lnTo>
                  <a:lnTo>
                    <a:pt x="40535" y="236377"/>
                  </a:lnTo>
                  <a:lnTo>
                    <a:pt x="41412" y="224801"/>
                  </a:lnTo>
                  <a:lnTo>
                    <a:pt x="35910" y="170880"/>
                  </a:lnTo>
                  <a:lnTo>
                    <a:pt x="40542" y="110836"/>
                  </a:lnTo>
                  <a:lnTo>
                    <a:pt x="47393" y="48586"/>
                  </a:lnTo>
                  <a:lnTo>
                    <a:pt x="62266" y="11005"/>
                  </a:lnTo>
                  <a:lnTo>
                    <a:pt x="69587" y="4314"/>
                  </a:lnTo>
                  <a:lnTo>
                    <a:pt x="77977" y="1024"/>
                  </a:lnTo>
                  <a:lnTo>
                    <a:pt x="87080" y="0"/>
                  </a:lnTo>
                  <a:lnTo>
                    <a:pt x="95488" y="2827"/>
                  </a:lnTo>
                  <a:lnTo>
                    <a:pt x="138585" y="42094"/>
                  </a:lnTo>
                  <a:lnTo>
                    <a:pt x="169748" y="90986"/>
                  </a:lnTo>
                  <a:lnTo>
                    <a:pt x="192268" y="154035"/>
                  </a:lnTo>
                  <a:lnTo>
                    <a:pt x="197738" y="192508"/>
                  </a:lnTo>
                  <a:lnTo>
                    <a:pt x="195898" y="210373"/>
                  </a:lnTo>
                  <a:lnTo>
                    <a:pt x="189513" y="229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82055" y="239887"/>
              <a:ext cx="145531" cy="492961"/>
            </a:xfrm>
            <a:custGeom>
              <a:avLst/>
              <a:gdLst/>
              <a:ahLst/>
              <a:cxnLst/>
              <a:rect l="0" t="0" r="0" b="0"/>
              <a:pathLst>
                <a:path w="145531" h="492961">
                  <a:moveTo>
                    <a:pt x="92888" y="370765"/>
                  </a:moveTo>
                  <a:lnTo>
                    <a:pt x="87298" y="308673"/>
                  </a:lnTo>
                  <a:lnTo>
                    <a:pt x="72644" y="281918"/>
                  </a:lnTo>
                  <a:lnTo>
                    <a:pt x="56985" y="269666"/>
                  </a:lnTo>
                  <a:lnTo>
                    <a:pt x="47895" y="264761"/>
                  </a:lnTo>
                  <a:lnTo>
                    <a:pt x="39496" y="265001"/>
                  </a:lnTo>
                  <a:lnTo>
                    <a:pt x="31557" y="268670"/>
                  </a:lnTo>
                  <a:lnTo>
                    <a:pt x="17667" y="282106"/>
                  </a:lnTo>
                  <a:lnTo>
                    <a:pt x="7594" y="299776"/>
                  </a:lnTo>
                  <a:lnTo>
                    <a:pt x="0" y="355356"/>
                  </a:lnTo>
                  <a:lnTo>
                    <a:pt x="1025" y="398435"/>
                  </a:lnTo>
                  <a:lnTo>
                    <a:pt x="18027" y="451794"/>
                  </a:lnTo>
                  <a:lnTo>
                    <a:pt x="26861" y="473458"/>
                  </a:lnTo>
                  <a:lnTo>
                    <a:pt x="38586" y="490886"/>
                  </a:lnTo>
                  <a:lnTo>
                    <a:pt x="44988" y="492960"/>
                  </a:lnTo>
                  <a:lnTo>
                    <a:pt x="51596" y="490833"/>
                  </a:lnTo>
                  <a:lnTo>
                    <a:pt x="65177" y="479111"/>
                  </a:lnTo>
                  <a:lnTo>
                    <a:pt x="84807" y="452781"/>
                  </a:lnTo>
                  <a:lnTo>
                    <a:pt x="98552" y="419243"/>
                  </a:lnTo>
                  <a:lnTo>
                    <a:pt x="108864" y="366412"/>
                  </a:lnTo>
                  <a:lnTo>
                    <a:pt x="112440" y="308644"/>
                  </a:lnTo>
                  <a:lnTo>
                    <a:pt x="113499" y="257343"/>
                  </a:lnTo>
                  <a:lnTo>
                    <a:pt x="113747" y="214680"/>
                  </a:lnTo>
                  <a:lnTo>
                    <a:pt x="113857" y="171543"/>
                  </a:lnTo>
                  <a:lnTo>
                    <a:pt x="112736" y="128974"/>
                  </a:lnTo>
                  <a:lnTo>
                    <a:pt x="105528" y="69056"/>
                  </a:lnTo>
                  <a:lnTo>
                    <a:pt x="92611" y="15591"/>
                  </a:lnTo>
                  <a:lnTo>
                    <a:pt x="89194" y="4131"/>
                  </a:lnTo>
                  <a:lnTo>
                    <a:pt x="85746" y="0"/>
                  </a:lnTo>
                  <a:lnTo>
                    <a:pt x="82277" y="756"/>
                  </a:lnTo>
                  <a:lnTo>
                    <a:pt x="78795" y="4770"/>
                  </a:lnTo>
                  <a:lnTo>
                    <a:pt x="73207" y="54408"/>
                  </a:lnTo>
                  <a:lnTo>
                    <a:pt x="73408" y="107014"/>
                  </a:lnTo>
                  <a:lnTo>
                    <a:pt x="80245" y="167368"/>
                  </a:lnTo>
                  <a:lnTo>
                    <a:pt x="84852" y="219252"/>
                  </a:lnTo>
                  <a:lnTo>
                    <a:pt x="93626" y="270501"/>
                  </a:lnTo>
                  <a:lnTo>
                    <a:pt x="103635" y="323900"/>
                  </a:lnTo>
                  <a:lnTo>
                    <a:pt x="117129" y="366238"/>
                  </a:lnTo>
                  <a:lnTo>
                    <a:pt x="145530" y="423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01285" y="410611"/>
              <a:ext cx="73700" cy="245485"/>
            </a:xfrm>
            <a:custGeom>
              <a:avLst/>
              <a:gdLst/>
              <a:ahLst/>
              <a:cxnLst/>
              <a:rect l="0" t="0" r="0" b="0"/>
              <a:pathLst>
                <a:path w="73700" h="245485">
                  <a:moveTo>
                    <a:pt x="0" y="126342"/>
                  </a:moveTo>
                  <a:lnTo>
                    <a:pt x="8333" y="163820"/>
                  </a:lnTo>
                  <a:lnTo>
                    <a:pt x="11892" y="187452"/>
                  </a:lnTo>
                  <a:lnTo>
                    <a:pt x="39708" y="241884"/>
                  </a:lnTo>
                  <a:lnTo>
                    <a:pt x="42850" y="245484"/>
                  </a:lnTo>
                  <a:lnTo>
                    <a:pt x="43774" y="244374"/>
                  </a:lnTo>
                  <a:lnTo>
                    <a:pt x="32757" y="199684"/>
                  </a:lnTo>
                  <a:lnTo>
                    <a:pt x="8328" y="138441"/>
                  </a:lnTo>
                  <a:lnTo>
                    <a:pt x="8056" y="94572"/>
                  </a:lnTo>
                  <a:lnTo>
                    <a:pt x="20975" y="55707"/>
                  </a:lnTo>
                  <a:lnTo>
                    <a:pt x="39619" y="2755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30647" y="473875"/>
              <a:ext cx="134964" cy="199949"/>
            </a:xfrm>
            <a:custGeom>
              <a:avLst/>
              <a:gdLst/>
              <a:ahLst/>
              <a:cxnLst/>
              <a:rect l="0" t="0" r="0" b="0"/>
              <a:pathLst>
                <a:path w="134964" h="199949">
                  <a:moveTo>
                    <a:pt x="18037" y="63078"/>
                  </a:moveTo>
                  <a:lnTo>
                    <a:pt x="80317" y="79866"/>
                  </a:lnTo>
                  <a:lnTo>
                    <a:pt x="106938" y="82238"/>
                  </a:lnTo>
                  <a:lnTo>
                    <a:pt x="117079" y="79361"/>
                  </a:lnTo>
                  <a:lnTo>
                    <a:pt x="125009" y="73933"/>
                  </a:lnTo>
                  <a:lnTo>
                    <a:pt x="131465" y="66805"/>
                  </a:lnTo>
                  <a:lnTo>
                    <a:pt x="134600" y="57374"/>
                  </a:lnTo>
                  <a:lnTo>
                    <a:pt x="134963" y="34417"/>
                  </a:lnTo>
                  <a:lnTo>
                    <a:pt x="128106" y="14855"/>
                  </a:lnTo>
                  <a:lnTo>
                    <a:pt x="123002" y="6363"/>
                  </a:lnTo>
                  <a:lnTo>
                    <a:pt x="114920" y="1871"/>
                  </a:lnTo>
                  <a:lnTo>
                    <a:pt x="93461" y="0"/>
                  </a:lnTo>
                  <a:lnTo>
                    <a:pt x="55072" y="5524"/>
                  </a:lnTo>
                  <a:lnTo>
                    <a:pt x="34107" y="14491"/>
                  </a:lnTo>
                  <a:lnTo>
                    <a:pt x="25241" y="20158"/>
                  </a:lnTo>
                  <a:lnTo>
                    <a:pt x="12270" y="35814"/>
                  </a:lnTo>
                  <a:lnTo>
                    <a:pt x="7173" y="44902"/>
                  </a:lnTo>
                  <a:lnTo>
                    <a:pt x="0" y="85638"/>
                  </a:lnTo>
                  <a:lnTo>
                    <a:pt x="3464" y="123575"/>
                  </a:lnTo>
                  <a:lnTo>
                    <a:pt x="17489" y="157042"/>
                  </a:lnTo>
                  <a:lnTo>
                    <a:pt x="36462" y="183596"/>
                  </a:lnTo>
                  <a:lnTo>
                    <a:pt x="56251" y="192681"/>
                  </a:lnTo>
                  <a:lnTo>
                    <a:pt x="116006" y="198991"/>
                  </a:lnTo>
                  <a:lnTo>
                    <a:pt x="133850" y="199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13190" y="232851"/>
              <a:ext cx="172406" cy="463136"/>
            </a:xfrm>
            <a:custGeom>
              <a:avLst/>
              <a:gdLst/>
              <a:ahLst/>
              <a:cxnLst/>
              <a:rect l="0" t="0" r="0" b="0"/>
              <a:pathLst>
                <a:path w="172406" h="463136">
                  <a:moveTo>
                    <a:pt x="98706" y="388330"/>
                  </a:moveTo>
                  <a:lnTo>
                    <a:pt x="109884" y="371562"/>
                  </a:lnTo>
                  <a:lnTo>
                    <a:pt x="116836" y="338778"/>
                  </a:lnTo>
                  <a:lnTo>
                    <a:pt x="110780" y="294184"/>
                  </a:lnTo>
                  <a:lnTo>
                    <a:pt x="104852" y="272788"/>
                  </a:lnTo>
                  <a:lnTo>
                    <a:pt x="99293" y="264508"/>
                  </a:lnTo>
                  <a:lnTo>
                    <a:pt x="83760" y="252190"/>
                  </a:lnTo>
                  <a:lnTo>
                    <a:pt x="65158" y="249054"/>
                  </a:lnTo>
                  <a:lnTo>
                    <a:pt x="55283" y="249856"/>
                  </a:lnTo>
                  <a:lnTo>
                    <a:pt x="38073" y="256986"/>
                  </a:lnTo>
                  <a:lnTo>
                    <a:pt x="30209" y="262163"/>
                  </a:lnTo>
                  <a:lnTo>
                    <a:pt x="18350" y="280393"/>
                  </a:lnTo>
                  <a:lnTo>
                    <a:pt x="1205" y="330224"/>
                  </a:lnTo>
                  <a:lnTo>
                    <a:pt x="0" y="354316"/>
                  </a:lnTo>
                  <a:lnTo>
                    <a:pt x="8759" y="409557"/>
                  </a:lnTo>
                  <a:lnTo>
                    <a:pt x="23962" y="442843"/>
                  </a:lnTo>
                  <a:lnTo>
                    <a:pt x="39751" y="456621"/>
                  </a:lnTo>
                  <a:lnTo>
                    <a:pt x="48874" y="461934"/>
                  </a:lnTo>
                  <a:lnTo>
                    <a:pt x="57296" y="463135"/>
                  </a:lnTo>
                  <a:lnTo>
                    <a:pt x="72893" y="458232"/>
                  </a:lnTo>
                  <a:lnTo>
                    <a:pt x="94827" y="436727"/>
                  </a:lnTo>
                  <a:lnTo>
                    <a:pt x="127124" y="379438"/>
                  </a:lnTo>
                  <a:lnTo>
                    <a:pt x="143704" y="319243"/>
                  </a:lnTo>
                  <a:lnTo>
                    <a:pt x="149083" y="260235"/>
                  </a:lnTo>
                  <a:lnTo>
                    <a:pt x="156267" y="209476"/>
                  </a:lnTo>
                  <a:lnTo>
                    <a:pt x="153533" y="157639"/>
                  </a:lnTo>
                  <a:lnTo>
                    <a:pt x="146047" y="95273"/>
                  </a:lnTo>
                  <a:lnTo>
                    <a:pt x="140683" y="36121"/>
                  </a:lnTo>
                  <a:lnTo>
                    <a:pt x="135690" y="6795"/>
                  </a:lnTo>
                  <a:lnTo>
                    <a:pt x="130381" y="612"/>
                  </a:lnTo>
                  <a:lnTo>
                    <a:pt x="123332" y="0"/>
                  </a:lnTo>
                  <a:lnTo>
                    <a:pt x="115124" y="3101"/>
                  </a:lnTo>
                  <a:lnTo>
                    <a:pt x="109651" y="11018"/>
                  </a:lnTo>
                  <a:lnTo>
                    <a:pt x="94558" y="70852"/>
                  </a:lnTo>
                  <a:lnTo>
                    <a:pt x="90068" y="120347"/>
                  </a:lnTo>
                  <a:lnTo>
                    <a:pt x="94327" y="168288"/>
                  </a:lnTo>
                  <a:lnTo>
                    <a:pt x="97408" y="217717"/>
                  </a:lnTo>
                  <a:lnTo>
                    <a:pt x="106855" y="273520"/>
                  </a:lnTo>
                  <a:lnTo>
                    <a:pt x="116588" y="326236"/>
                  </a:lnTo>
                  <a:lnTo>
                    <a:pt x="128051" y="370192"/>
                  </a:lnTo>
                  <a:lnTo>
                    <a:pt x="139434" y="390407"/>
                  </a:lnTo>
                  <a:lnTo>
                    <a:pt x="152292" y="400951"/>
                  </a:lnTo>
                  <a:lnTo>
                    <a:pt x="172405" y="409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37444" y="439252"/>
              <a:ext cx="137255" cy="198789"/>
            </a:xfrm>
            <a:custGeom>
              <a:avLst/>
              <a:gdLst/>
              <a:ahLst/>
              <a:cxnLst/>
              <a:rect l="0" t="0" r="0" b="0"/>
              <a:pathLst>
                <a:path w="137255" h="198789">
                  <a:moveTo>
                    <a:pt x="116608" y="24001"/>
                  </a:moveTo>
                  <a:lnTo>
                    <a:pt x="98627" y="8360"/>
                  </a:lnTo>
                  <a:lnTo>
                    <a:pt x="81710" y="282"/>
                  </a:lnTo>
                  <a:lnTo>
                    <a:pt x="72286" y="0"/>
                  </a:lnTo>
                  <a:lnTo>
                    <a:pt x="52455" y="5925"/>
                  </a:lnTo>
                  <a:lnTo>
                    <a:pt x="21560" y="22415"/>
                  </a:lnTo>
                  <a:lnTo>
                    <a:pt x="6904" y="38504"/>
                  </a:lnTo>
                  <a:lnTo>
                    <a:pt x="1358" y="47708"/>
                  </a:lnTo>
                  <a:lnTo>
                    <a:pt x="0" y="57353"/>
                  </a:lnTo>
                  <a:lnTo>
                    <a:pt x="4731" y="77429"/>
                  </a:lnTo>
                  <a:lnTo>
                    <a:pt x="17752" y="91811"/>
                  </a:lnTo>
                  <a:lnTo>
                    <a:pt x="64812" y="114473"/>
                  </a:lnTo>
                  <a:lnTo>
                    <a:pt x="116719" y="138283"/>
                  </a:lnTo>
                  <a:lnTo>
                    <a:pt x="131475" y="154342"/>
                  </a:lnTo>
                  <a:lnTo>
                    <a:pt x="137048" y="163537"/>
                  </a:lnTo>
                  <a:lnTo>
                    <a:pt x="137254" y="172008"/>
                  </a:lnTo>
                  <a:lnTo>
                    <a:pt x="133881" y="179994"/>
                  </a:lnTo>
                  <a:lnTo>
                    <a:pt x="128123" y="187658"/>
                  </a:lnTo>
                  <a:lnTo>
                    <a:pt x="109248" y="196173"/>
                  </a:lnTo>
                  <a:lnTo>
                    <a:pt x="86430" y="198788"/>
                  </a:lnTo>
                  <a:lnTo>
                    <a:pt x="46306" y="194055"/>
                  </a:lnTo>
                  <a:lnTo>
                    <a:pt x="21851" y="192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38280" y="652766"/>
              <a:ext cx="50056" cy="147400"/>
            </a:xfrm>
            <a:custGeom>
              <a:avLst/>
              <a:gdLst/>
              <a:ahLst/>
              <a:cxnLst/>
              <a:rect l="0" t="0" r="0" b="0"/>
              <a:pathLst>
                <a:path w="50056" h="147400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50055" y="90542"/>
                  </a:lnTo>
                  <a:lnTo>
                    <a:pt x="45253" y="110821"/>
                  </a:lnTo>
                  <a:lnTo>
                    <a:pt x="35320" y="12646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02796" y="404972"/>
              <a:ext cx="198739" cy="233478"/>
            </a:xfrm>
            <a:custGeom>
              <a:avLst/>
              <a:gdLst/>
              <a:ahLst/>
              <a:cxnLst/>
              <a:rect l="0" t="0" r="0" b="0"/>
              <a:pathLst>
                <a:path w="198739" h="233478">
                  <a:moveTo>
                    <a:pt x="125038" y="153038"/>
                  </a:moveTo>
                  <a:lnTo>
                    <a:pt x="130627" y="136270"/>
                  </a:lnTo>
                  <a:lnTo>
                    <a:pt x="130251" y="118679"/>
                  </a:lnTo>
                  <a:lnTo>
                    <a:pt x="117319" y="61209"/>
                  </a:lnTo>
                  <a:lnTo>
                    <a:pt x="106113" y="28733"/>
                  </a:lnTo>
                  <a:lnTo>
                    <a:pt x="94790" y="11614"/>
                  </a:lnTo>
                  <a:lnTo>
                    <a:pt x="86155" y="6113"/>
                  </a:lnTo>
                  <a:lnTo>
                    <a:pt x="64083" y="0"/>
                  </a:lnTo>
                  <a:lnTo>
                    <a:pt x="53986" y="1880"/>
                  </a:lnTo>
                  <a:lnTo>
                    <a:pt x="36528" y="13327"/>
                  </a:lnTo>
                  <a:lnTo>
                    <a:pt x="13545" y="39502"/>
                  </a:lnTo>
                  <a:lnTo>
                    <a:pt x="5295" y="62413"/>
                  </a:lnTo>
                  <a:lnTo>
                    <a:pt x="0" y="115250"/>
                  </a:lnTo>
                  <a:lnTo>
                    <a:pt x="124" y="170747"/>
                  </a:lnTo>
                  <a:lnTo>
                    <a:pt x="8348" y="210407"/>
                  </a:lnTo>
                  <a:lnTo>
                    <a:pt x="18974" y="229618"/>
                  </a:lnTo>
                  <a:lnTo>
                    <a:pt x="26252" y="233337"/>
                  </a:lnTo>
                  <a:lnTo>
                    <a:pt x="34614" y="233477"/>
                  </a:lnTo>
                  <a:lnTo>
                    <a:pt x="43698" y="231230"/>
                  </a:lnTo>
                  <a:lnTo>
                    <a:pt x="60032" y="219376"/>
                  </a:lnTo>
                  <a:lnTo>
                    <a:pt x="89580" y="183169"/>
                  </a:lnTo>
                  <a:lnTo>
                    <a:pt x="113538" y="120337"/>
                  </a:lnTo>
                  <a:lnTo>
                    <a:pt x="117371" y="106670"/>
                  </a:lnTo>
                  <a:lnTo>
                    <a:pt x="121096" y="101069"/>
                  </a:lnTo>
                  <a:lnTo>
                    <a:pt x="124750" y="100845"/>
                  </a:lnTo>
                  <a:lnTo>
                    <a:pt x="128355" y="104204"/>
                  </a:lnTo>
                  <a:lnTo>
                    <a:pt x="155177" y="163362"/>
                  </a:lnTo>
                  <a:lnTo>
                    <a:pt x="180427" y="202130"/>
                  </a:lnTo>
                  <a:lnTo>
                    <a:pt x="198738" y="216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12713" y="441533"/>
              <a:ext cx="157278" cy="159486"/>
            </a:xfrm>
            <a:custGeom>
              <a:avLst/>
              <a:gdLst/>
              <a:ahLst/>
              <a:cxnLst/>
              <a:rect l="0" t="0" r="0" b="0"/>
              <a:pathLst>
                <a:path w="157278" h="159486">
                  <a:moveTo>
                    <a:pt x="9878" y="21720"/>
                  </a:moveTo>
                  <a:lnTo>
                    <a:pt x="2642" y="49277"/>
                  </a:lnTo>
                  <a:lnTo>
                    <a:pt x="0" y="105499"/>
                  </a:lnTo>
                  <a:lnTo>
                    <a:pt x="5067" y="156422"/>
                  </a:lnTo>
                  <a:lnTo>
                    <a:pt x="6671" y="159485"/>
                  </a:lnTo>
                  <a:lnTo>
                    <a:pt x="7741" y="156847"/>
                  </a:lnTo>
                  <a:lnTo>
                    <a:pt x="21144" y="101751"/>
                  </a:lnTo>
                  <a:lnTo>
                    <a:pt x="38051" y="43611"/>
                  </a:lnTo>
                  <a:lnTo>
                    <a:pt x="45017" y="22091"/>
                  </a:lnTo>
                  <a:lnTo>
                    <a:pt x="58251" y="7067"/>
                  </a:lnTo>
                  <a:lnTo>
                    <a:pt x="66693" y="1423"/>
                  </a:lnTo>
                  <a:lnTo>
                    <a:pt x="74661" y="0"/>
                  </a:lnTo>
                  <a:lnTo>
                    <a:pt x="82312" y="1391"/>
                  </a:lnTo>
                  <a:lnTo>
                    <a:pt x="89753" y="4658"/>
                  </a:lnTo>
                  <a:lnTo>
                    <a:pt x="104259" y="20766"/>
                  </a:lnTo>
                  <a:lnTo>
                    <a:pt x="122461" y="56143"/>
                  </a:lnTo>
                  <a:lnTo>
                    <a:pt x="148879" y="115464"/>
                  </a:lnTo>
                  <a:lnTo>
                    <a:pt x="157277" y="158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97604" y="245979"/>
              <a:ext cx="151371" cy="396999"/>
            </a:xfrm>
            <a:custGeom>
              <a:avLst/>
              <a:gdLst/>
              <a:ahLst/>
              <a:cxnLst/>
              <a:rect l="0" t="0" r="0" b="0"/>
              <a:pathLst>
                <a:path w="151371" h="396999">
                  <a:moveTo>
                    <a:pt x="77670" y="301502"/>
                  </a:moveTo>
                  <a:lnTo>
                    <a:pt x="88849" y="284735"/>
                  </a:lnTo>
                  <a:lnTo>
                    <a:pt x="91218" y="264024"/>
                  </a:lnTo>
                  <a:lnTo>
                    <a:pt x="87201" y="240392"/>
                  </a:lnTo>
                  <a:lnTo>
                    <a:pt x="77617" y="218190"/>
                  </a:lnTo>
                  <a:lnTo>
                    <a:pt x="70616" y="212036"/>
                  </a:lnTo>
                  <a:lnTo>
                    <a:pt x="62439" y="209103"/>
                  </a:lnTo>
                  <a:lnTo>
                    <a:pt x="53478" y="208317"/>
                  </a:lnTo>
                  <a:lnTo>
                    <a:pt x="45165" y="211303"/>
                  </a:lnTo>
                  <a:lnTo>
                    <a:pt x="29688" y="223979"/>
                  </a:lnTo>
                  <a:lnTo>
                    <a:pt x="13411" y="250846"/>
                  </a:lnTo>
                  <a:lnTo>
                    <a:pt x="1178" y="281034"/>
                  </a:lnTo>
                  <a:lnTo>
                    <a:pt x="0" y="301764"/>
                  </a:lnTo>
                  <a:lnTo>
                    <a:pt x="15075" y="364696"/>
                  </a:lnTo>
                  <a:lnTo>
                    <a:pt x="18393" y="375217"/>
                  </a:lnTo>
                  <a:lnTo>
                    <a:pt x="24114" y="383401"/>
                  </a:lnTo>
                  <a:lnTo>
                    <a:pt x="39829" y="395613"/>
                  </a:lnTo>
                  <a:lnTo>
                    <a:pt x="47764" y="396998"/>
                  </a:lnTo>
                  <a:lnTo>
                    <a:pt x="55393" y="395582"/>
                  </a:lnTo>
                  <a:lnTo>
                    <a:pt x="77309" y="382410"/>
                  </a:lnTo>
                  <a:lnTo>
                    <a:pt x="84448" y="376498"/>
                  </a:lnTo>
                  <a:lnTo>
                    <a:pt x="95500" y="357451"/>
                  </a:lnTo>
                  <a:lnTo>
                    <a:pt x="117020" y="300768"/>
                  </a:lnTo>
                  <a:lnTo>
                    <a:pt x="138563" y="241782"/>
                  </a:lnTo>
                  <a:lnTo>
                    <a:pt x="147575" y="183592"/>
                  </a:lnTo>
                  <a:lnTo>
                    <a:pt x="150245" y="125016"/>
                  </a:lnTo>
                  <a:lnTo>
                    <a:pt x="147917" y="70616"/>
                  </a:lnTo>
                  <a:lnTo>
                    <a:pt x="139819" y="20572"/>
                  </a:lnTo>
                  <a:lnTo>
                    <a:pt x="136651" y="5421"/>
                  </a:lnTo>
                  <a:lnTo>
                    <a:pt x="132198" y="0"/>
                  </a:lnTo>
                  <a:lnTo>
                    <a:pt x="126891" y="1065"/>
                  </a:lnTo>
                  <a:lnTo>
                    <a:pt x="121013" y="6454"/>
                  </a:lnTo>
                  <a:lnTo>
                    <a:pt x="114481" y="28040"/>
                  </a:lnTo>
                  <a:lnTo>
                    <a:pt x="110288" y="89558"/>
                  </a:lnTo>
                  <a:lnTo>
                    <a:pt x="109562" y="140698"/>
                  </a:lnTo>
                  <a:lnTo>
                    <a:pt x="116552" y="203145"/>
                  </a:lnTo>
                  <a:lnTo>
                    <a:pt x="122265" y="264353"/>
                  </a:lnTo>
                  <a:lnTo>
                    <a:pt x="137659" y="318317"/>
                  </a:lnTo>
                  <a:lnTo>
                    <a:pt x="151370" y="333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86080" y="263212"/>
              <a:ext cx="10336" cy="347441"/>
            </a:xfrm>
            <a:custGeom>
              <a:avLst/>
              <a:gdLst/>
              <a:ahLst/>
              <a:cxnLst/>
              <a:rect l="0" t="0" r="0" b="0"/>
              <a:pathLst>
                <a:path w="10336" h="347441">
                  <a:moveTo>
                    <a:pt x="10335" y="0"/>
                  </a:moveTo>
                  <a:lnTo>
                    <a:pt x="3099" y="28726"/>
                  </a:lnTo>
                  <a:lnTo>
                    <a:pt x="782" y="80261"/>
                  </a:lnTo>
                  <a:lnTo>
                    <a:pt x="241" y="123799"/>
                  </a:lnTo>
                  <a:lnTo>
                    <a:pt x="0" y="170445"/>
                  </a:lnTo>
                  <a:lnTo>
                    <a:pt x="1062" y="216133"/>
                  </a:lnTo>
                  <a:lnTo>
                    <a:pt x="7068" y="273570"/>
                  </a:lnTo>
                  <a:lnTo>
                    <a:pt x="9690" y="326133"/>
                  </a:lnTo>
                  <a:lnTo>
                    <a:pt x="1033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59545" y="400082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193224" y="10529"/>
                  </a:lnTo>
                  <a:lnTo>
                    <a:pt x="134094" y="10529"/>
                  </a:lnTo>
                  <a:lnTo>
                    <a:pt x="76184" y="10529"/>
                  </a:lnTo>
                  <a:lnTo>
                    <a:pt x="22111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70115" y="189512"/>
              <a:ext cx="168456" cy="379027"/>
            </a:xfrm>
            <a:custGeom>
              <a:avLst/>
              <a:gdLst/>
              <a:ahLst/>
              <a:cxnLst/>
              <a:rect l="0" t="0" r="0" b="0"/>
              <a:pathLst>
                <a:path w="168456" h="379027">
                  <a:moveTo>
                    <a:pt x="0" y="0"/>
                  </a:moveTo>
                  <a:lnTo>
                    <a:pt x="3119" y="60384"/>
                  </a:lnTo>
                  <a:lnTo>
                    <a:pt x="8333" y="118108"/>
                  </a:lnTo>
                  <a:lnTo>
                    <a:pt x="12997" y="170306"/>
                  </a:lnTo>
                  <a:lnTo>
                    <a:pt x="21788" y="217357"/>
                  </a:lnTo>
                  <a:lnTo>
                    <a:pt x="28683" y="272633"/>
                  </a:lnTo>
                  <a:lnTo>
                    <a:pt x="36601" y="332534"/>
                  </a:lnTo>
                  <a:lnTo>
                    <a:pt x="41024" y="377208"/>
                  </a:lnTo>
                  <a:lnTo>
                    <a:pt x="42018" y="326653"/>
                  </a:lnTo>
                  <a:lnTo>
                    <a:pt x="44425" y="289159"/>
                  </a:lnTo>
                  <a:lnTo>
                    <a:pt x="53279" y="270455"/>
                  </a:lnTo>
                  <a:lnTo>
                    <a:pt x="68133" y="257463"/>
                  </a:lnTo>
                  <a:lnTo>
                    <a:pt x="77007" y="252361"/>
                  </a:lnTo>
                  <a:lnTo>
                    <a:pt x="85264" y="251299"/>
                  </a:lnTo>
                  <a:lnTo>
                    <a:pt x="100675" y="256358"/>
                  </a:lnTo>
                  <a:lnTo>
                    <a:pt x="122506" y="277949"/>
                  </a:lnTo>
                  <a:lnTo>
                    <a:pt x="154764" y="326938"/>
                  </a:lnTo>
                  <a:lnTo>
                    <a:pt x="164399" y="355014"/>
                  </a:lnTo>
                  <a:lnTo>
                    <a:pt x="16845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61548" y="410062"/>
              <a:ext cx="96752" cy="167041"/>
            </a:xfrm>
            <a:custGeom>
              <a:avLst/>
              <a:gdLst/>
              <a:ahLst/>
              <a:cxnLst/>
              <a:rect l="0" t="0" r="0" b="0"/>
              <a:pathLst>
                <a:path w="96752" h="167041">
                  <a:moveTo>
                    <a:pt x="82307" y="21606"/>
                  </a:moveTo>
                  <a:lnTo>
                    <a:pt x="76718" y="4838"/>
                  </a:lnTo>
                  <a:lnTo>
                    <a:pt x="70392" y="1069"/>
                  </a:lnTo>
                  <a:lnTo>
                    <a:pt x="50885" y="0"/>
                  </a:lnTo>
                  <a:lnTo>
                    <a:pt x="32857" y="6544"/>
                  </a:lnTo>
                  <a:lnTo>
                    <a:pt x="24774" y="11565"/>
                  </a:lnTo>
                  <a:lnTo>
                    <a:pt x="12672" y="26502"/>
                  </a:lnTo>
                  <a:lnTo>
                    <a:pt x="7808" y="35398"/>
                  </a:lnTo>
                  <a:lnTo>
                    <a:pt x="0" y="90534"/>
                  </a:lnTo>
                  <a:lnTo>
                    <a:pt x="988" y="132366"/>
                  </a:lnTo>
                  <a:lnTo>
                    <a:pt x="9510" y="156231"/>
                  </a:lnTo>
                  <a:lnTo>
                    <a:pt x="17398" y="162828"/>
                  </a:lnTo>
                  <a:lnTo>
                    <a:pt x="27336" y="166057"/>
                  </a:lnTo>
                  <a:lnTo>
                    <a:pt x="38640" y="167040"/>
                  </a:lnTo>
                  <a:lnTo>
                    <a:pt x="57440" y="161892"/>
                  </a:lnTo>
                  <a:lnTo>
                    <a:pt x="65729" y="157244"/>
                  </a:lnTo>
                  <a:lnTo>
                    <a:pt x="78058" y="142721"/>
                  </a:lnTo>
                  <a:lnTo>
                    <a:pt x="95505" y="104801"/>
                  </a:lnTo>
                  <a:lnTo>
                    <a:pt x="96751" y="81198"/>
                  </a:lnTo>
                  <a:lnTo>
                    <a:pt x="84846" y="21046"/>
                  </a:lnTo>
                  <a:lnTo>
                    <a:pt x="82307" y="11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96498" y="379025"/>
              <a:ext cx="135256" cy="222670"/>
            </a:xfrm>
            <a:custGeom>
              <a:avLst/>
              <a:gdLst/>
              <a:ahLst/>
              <a:cxnLst/>
              <a:rect l="0" t="0" r="0" b="0"/>
              <a:pathLst>
                <a:path w="135256" h="222670">
                  <a:moveTo>
                    <a:pt x="0" y="21057"/>
                  </a:moveTo>
                  <a:lnTo>
                    <a:pt x="8334" y="78321"/>
                  </a:lnTo>
                  <a:lnTo>
                    <a:pt x="15684" y="139214"/>
                  </a:lnTo>
                  <a:lnTo>
                    <a:pt x="29571" y="186727"/>
                  </a:lnTo>
                  <a:lnTo>
                    <a:pt x="40828" y="204263"/>
                  </a:lnTo>
                  <a:lnTo>
                    <a:pt x="56751" y="216736"/>
                  </a:lnTo>
                  <a:lnTo>
                    <a:pt x="65910" y="221700"/>
                  </a:lnTo>
                  <a:lnTo>
                    <a:pt x="75525" y="222669"/>
                  </a:lnTo>
                  <a:lnTo>
                    <a:pt x="95568" y="217507"/>
                  </a:lnTo>
                  <a:lnTo>
                    <a:pt x="109935" y="204295"/>
                  </a:lnTo>
                  <a:lnTo>
                    <a:pt x="128691" y="167217"/>
                  </a:lnTo>
                  <a:lnTo>
                    <a:pt x="135255" y="116522"/>
                  </a:lnTo>
                  <a:lnTo>
                    <a:pt x="133432" y="5763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17596" y="365478"/>
              <a:ext cx="149307" cy="219838"/>
            </a:xfrm>
            <a:custGeom>
              <a:avLst/>
              <a:gdLst/>
              <a:ahLst/>
              <a:cxnLst/>
              <a:rect l="0" t="0" r="0" b="0"/>
              <a:pathLst>
                <a:path w="149307" h="219838">
                  <a:moveTo>
                    <a:pt x="94756" y="13547"/>
                  </a:moveTo>
                  <a:lnTo>
                    <a:pt x="77988" y="2369"/>
                  </a:lnTo>
                  <a:lnTo>
                    <a:pt x="57278" y="0"/>
                  </a:lnTo>
                  <a:lnTo>
                    <a:pt x="33646" y="4017"/>
                  </a:lnTo>
                  <a:lnTo>
                    <a:pt x="11444" y="13601"/>
                  </a:lnTo>
                  <a:lnTo>
                    <a:pt x="5290" y="21772"/>
                  </a:lnTo>
                  <a:lnTo>
                    <a:pt x="1571" y="43329"/>
                  </a:lnTo>
                  <a:lnTo>
                    <a:pt x="6937" y="65388"/>
                  </a:lnTo>
                  <a:lnTo>
                    <a:pt x="11644" y="76184"/>
                  </a:lnTo>
                  <a:lnTo>
                    <a:pt x="29352" y="91299"/>
                  </a:lnTo>
                  <a:lnTo>
                    <a:pt x="52819" y="100746"/>
                  </a:lnTo>
                  <a:lnTo>
                    <a:pt x="89999" y="108404"/>
                  </a:lnTo>
                  <a:lnTo>
                    <a:pt x="116874" y="124451"/>
                  </a:lnTo>
                  <a:lnTo>
                    <a:pt x="132273" y="137317"/>
                  </a:lnTo>
                  <a:lnTo>
                    <a:pt x="148506" y="163304"/>
                  </a:lnTo>
                  <a:lnTo>
                    <a:pt x="149306" y="171877"/>
                  </a:lnTo>
                  <a:lnTo>
                    <a:pt x="143957" y="187641"/>
                  </a:lnTo>
                  <a:lnTo>
                    <a:pt x="122202" y="209670"/>
                  </a:lnTo>
                  <a:lnTo>
                    <a:pt x="100325" y="217696"/>
                  </a:lnTo>
                  <a:lnTo>
                    <a:pt x="87940" y="219837"/>
                  </a:lnTo>
                  <a:lnTo>
                    <a:pt x="64821" y="215976"/>
                  </a:lnTo>
                  <a:lnTo>
                    <a:pt x="44017" y="205291"/>
                  </a:lnTo>
                  <a:lnTo>
                    <a:pt x="14717" y="179194"/>
                  </a:lnTo>
                  <a:lnTo>
                    <a:pt x="0" y="171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20533" y="438116"/>
              <a:ext cx="207675" cy="183066"/>
            </a:xfrm>
            <a:custGeom>
              <a:avLst/>
              <a:gdLst/>
              <a:ahLst/>
              <a:cxnLst/>
              <a:rect l="0" t="0" r="0" b="0"/>
              <a:pathLst>
                <a:path w="207675" h="183066">
                  <a:moveTo>
                    <a:pt x="81332" y="140951"/>
                  </a:moveTo>
                  <a:lnTo>
                    <a:pt x="92510" y="124183"/>
                  </a:lnTo>
                  <a:lnTo>
                    <a:pt x="94879" y="100353"/>
                  </a:lnTo>
                  <a:lnTo>
                    <a:pt x="83853" y="37252"/>
                  </a:lnTo>
                  <a:lnTo>
                    <a:pt x="77383" y="15314"/>
                  </a:lnTo>
                  <a:lnTo>
                    <a:pt x="70511" y="8060"/>
                  </a:lnTo>
                  <a:lnTo>
                    <a:pt x="50396" y="0"/>
                  </a:lnTo>
                  <a:lnTo>
                    <a:pt x="40821" y="2530"/>
                  </a:lnTo>
                  <a:lnTo>
                    <a:pt x="23943" y="17819"/>
                  </a:lnTo>
                  <a:lnTo>
                    <a:pt x="6876" y="47146"/>
                  </a:lnTo>
                  <a:lnTo>
                    <a:pt x="0" y="83651"/>
                  </a:lnTo>
                  <a:lnTo>
                    <a:pt x="3551" y="129692"/>
                  </a:lnTo>
                  <a:lnTo>
                    <a:pt x="12058" y="153884"/>
                  </a:lnTo>
                  <a:lnTo>
                    <a:pt x="17602" y="163611"/>
                  </a:lnTo>
                  <a:lnTo>
                    <a:pt x="25977" y="168926"/>
                  </a:lnTo>
                  <a:lnTo>
                    <a:pt x="47762" y="171712"/>
                  </a:lnTo>
                  <a:lnTo>
                    <a:pt x="66802" y="165931"/>
                  </a:lnTo>
                  <a:lnTo>
                    <a:pt x="75155" y="161114"/>
                  </a:lnTo>
                  <a:lnTo>
                    <a:pt x="87555" y="146403"/>
                  </a:lnTo>
                  <a:lnTo>
                    <a:pt x="92500" y="137566"/>
                  </a:lnTo>
                  <a:lnTo>
                    <a:pt x="101606" y="91886"/>
                  </a:lnTo>
                  <a:lnTo>
                    <a:pt x="104206" y="93033"/>
                  </a:lnTo>
                  <a:lnTo>
                    <a:pt x="136127" y="152372"/>
                  </a:lnTo>
                  <a:lnTo>
                    <a:pt x="158789" y="177740"/>
                  </a:lnTo>
                  <a:lnTo>
                    <a:pt x="168065" y="181855"/>
                  </a:lnTo>
                  <a:lnTo>
                    <a:pt x="207674" y="183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17679" y="443668"/>
              <a:ext cx="151936" cy="209099"/>
            </a:xfrm>
            <a:custGeom>
              <a:avLst/>
              <a:gdLst/>
              <a:ahLst/>
              <a:cxnLst/>
              <a:rect l="0" t="0" r="0" b="0"/>
              <a:pathLst>
                <a:path w="151936" h="209099">
                  <a:moveTo>
                    <a:pt x="0" y="51171"/>
                  </a:moveTo>
                  <a:lnTo>
                    <a:pt x="0" y="109788"/>
                  </a:lnTo>
                  <a:lnTo>
                    <a:pt x="6065" y="155773"/>
                  </a:lnTo>
                  <a:lnTo>
                    <a:pt x="5214" y="156001"/>
                  </a:lnTo>
                  <a:lnTo>
                    <a:pt x="3476" y="152643"/>
                  </a:lnTo>
                  <a:lnTo>
                    <a:pt x="458" y="92667"/>
                  </a:lnTo>
                  <a:lnTo>
                    <a:pt x="5679" y="42600"/>
                  </a:lnTo>
                  <a:lnTo>
                    <a:pt x="20270" y="9637"/>
                  </a:lnTo>
                  <a:lnTo>
                    <a:pt x="29891" y="3594"/>
                  </a:lnTo>
                  <a:lnTo>
                    <a:pt x="56178" y="0"/>
                  </a:lnTo>
                  <a:lnTo>
                    <a:pt x="67868" y="4189"/>
                  </a:lnTo>
                  <a:lnTo>
                    <a:pt x="87095" y="21321"/>
                  </a:lnTo>
                  <a:lnTo>
                    <a:pt x="122675" y="80790"/>
                  </a:lnTo>
                  <a:lnTo>
                    <a:pt x="143406" y="135140"/>
                  </a:lnTo>
                  <a:lnTo>
                    <a:pt x="151935" y="166908"/>
                  </a:lnTo>
                  <a:lnTo>
                    <a:pt x="147398" y="209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99082" y="223129"/>
              <a:ext cx="166038" cy="437240"/>
            </a:xfrm>
            <a:custGeom>
              <a:avLst/>
              <a:gdLst/>
              <a:ahLst/>
              <a:cxnLst/>
              <a:rect l="0" t="0" r="0" b="0"/>
              <a:pathLst>
                <a:path w="166038" h="437240">
                  <a:moveTo>
                    <a:pt x="92337" y="345409"/>
                  </a:moveTo>
                  <a:lnTo>
                    <a:pt x="99573" y="317853"/>
                  </a:lnTo>
                  <a:lnTo>
                    <a:pt x="99551" y="277063"/>
                  </a:lnTo>
                  <a:lnTo>
                    <a:pt x="91254" y="253032"/>
                  </a:lnTo>
                  <a:lnTo>
                    <a:pt x="76648" y="236892"/>
                  </a:lnTo>
                  <a:lnTo>
                    <a:pt x="67840" y="230951"/>
                  </a:lnTo>
                  <a:lnTo>
                    <a:pt x="58459" y="230499"/>
                  </a:lnTo>
                  <a:lnTo>
                    <a:pt x="38675" y="239356"/>
                  </a:lnTo>
                  <a:lnTo>
                    <a:pt x="24424" y="254991"/>
                  </a:lnTo>
                  <a:lnTo>
                    <a:pt x="5743" y="293624"/>
                  </a:lnTo>
                  <a:lnTo>
                    <a:pt x="0" y="330195"/>
                  </a:lnTo>
                  <a:lnTo>
                    <a:pt x="6464" y="383305"/>
                  </a:lnTo>
                  <a:lnTo>
                    <a:pt x="16850" y="416689"/>
                  </a:lnTo>
                  <a:lnTo>
                    <a:pt x="27982" y="434021"/>
                  </a:lnTo>
                  <a:lnTo>
                    <a:pt x="34226" y="437239"/>
                  </a:lnTo>
                  <a:lnTo>
                    <a:pt x="40729" y="437045"/>
                  </a:lnTo>
                  <a:lnTo>
                    <a:pt x="47404" y="434576"/>
                  </a:lnTo>
                  <a:lnTo>
                    <a:pt x="67975" y="414333"/>
                  </a:lnTo>
                  <a:lnTo>
                    <a:pt x="87482" y="361580"/>
                  </a:lnTo>
                  <a:lnTo>
                    <a:pt x="106198" y="304038"/>
                  </a:lnTo>
                  <a:lnTo>
                    <a:pt x="111263" y="249573"/>
                  </a:lnTo>
                  <a:lnTo>
                    <a:pt x="115567" y="204940"/>
                  </a:lnTo>
                  <a:lnTo>
                    <a:pt x="120209" y="158976"/>
                  </a:lnTo>
                  <a:lnTo>
                    <a:pt x="122272" y="115151"/>
                  </a:lnTo>
                  <a:lnTo>
                    <a:pt x="117845" y="56606"/>
                  </a:lnTo>
                  <a:lnTo>
                    <a:pt x="114713" y="7804"/>
                  </a:lnTo>
                  <a:lnTo>
                    <a:pt x="111935" y="1016"/>
                  </a:lnTo>
                  <a:lnTo>
                    <a:pt x="107742" y="0"/>
                  </a:lnTo>
                  <a:lnTo>
                    <a:pt x="102607" y="2833"/>
                  </a:lnTo>
                  <a:lnTo>
                    <a:pt x="100354" y="8230"/>
                  </a:lnTo>
                  <a:lnTo>
                    <a:pt x="102304" y="68730"/>
                  </a:lnTo>
                  <a:lnTo>
                    <a:pt x="103925" y="130056"/>
                  </a:lnTo>
                  <a:lnTo>
                    <a:pt x="111178" y="187230"/>
                  </a:lnTo>
                  <a:lnTo>
                    <a:pt x="115858" y="235761"/>
                  </a:lnTo>
                  <a:lnTo>
                    <a:pt x="121533" y="291474"/>
                  </a:lnTo>
                  <a:lnTo>
                    <a:pt x="126334" y="341907"/>
                  </a:lnTo>
                  <a:lnTo>
                    <a:pt x="138438" y="395280"/>
                  </a:lnTo>
                  <a:lnTo>
                    <a:pt x="142958" y="403223"/>
                  </a:lnTo>
                  <a:lnTo>
                    <a:pt x="148311" y="408518"/>
                  </a:lnTo>
                  <a:lnTo>
                    <a:pt x="166037" y="419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549347" y="436131"/>
              <a:ext cx="116348" cy="240210"/>
            </a:xfrm>
            <a:custGeom>
              <a:avLst/>
              <a:gdLst/>
              <a:ahLst/>
              <a:cxnLst/>
              <a:rect l="0" t="0" r="0" b="0"/>
              <a:pathLst>
                <a:path w="116348" h="240210">
                  <a:moveTo>
                    <a:pt x="105285" y="6065"/>
                  </a:moveTo>
                  <a:lnTo>
                    <a:pt x="71663" y="0"/>
                  </a:lnTo>
                  <a:lnTo>
                    <a:pt x="34622" y="6088"/>
                  </a:lnTo>
                  <a:lnTo>
                    <a:pt x="11878" y="16214"/>
                  </a:lnTo>
                  <a:lnTo>
                    <a:pt x="5579" y="23360"/>
                  </a:lnTo>
                  <a:lnTo>
                    <a:pt x="2549" y="31633"/>
                  </a:lnTo>
                  <a:lnTo>
                    <a:pt x="1699" y="40658"/>
                  </a:lnTo>
                  <a:lnTo>
                    <a:pt x="6994" y="56925"/>
                  </a:lnTo>
                  <a:lnTo>
                    <a:pt x="29458" y="86432"/>
                  </a:lnTo>
                  <a:lnTo>
                    <a:pt x="88441" y="137932"/>
                  </a:lnTo>
                  <a:lnTo>
                    <a:pt x="111473" y="160041"/>
                  </a:lnTo>
                  <a:lnTo>
                    <a:pt x="115259" y="168377"/>
                  </a:lnTo>
                  <a:lnTo>
                    <a:pt x="116347" y="186998"/>
                  </a:lnTo>
                  <a:lnTo>
                    <a:pt x="106692" y="206973"/>
                  </a:lnTo>
                  <a:lnTo>
                    <a:pt x="90702" y="225209"/>
                  </a:lnTo>
                  <a:lnTo>
                    <a:pt x="71898" y="237214"/>
                  </a:lnTo>
                  <a:lnTo>
                    <a:pt x="51842" y="240209"/>
                  </a:lnTo>
                  <a:lnTo>
                    <a:pt x="0" y="237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07546" y="1257859"/>
            <a:ext cx="629574" cy="343868"/>
            <a:chOff x="707546" y="1257859"/>
            <a:chExt cx="629574" cy="343868"/>
          </a:xfrm>
        </p:grpSpPr>
        <p:sp>
          <p:nvSpPr>
            <p:cNvPr id="44" name="Freeform 43"/>
            <p:cNvSpPr/>
            <p:nvPr/>
          </p:nvSpPr>
          <p:spPr>
            <a:xfrm>
              <a:off x="707546" y="1274435"/>
              <a:ext cx="261076" cy="327292"/>
            </a:xfrm>
            <a:custGeom>
              <a:avLst/>
              <a:gdLst/>
              <a:ahLst/>
              <a:cxnLst/>
              <a:rect l="0" t="0" r="0" b="0"/>
              <a:pathLst>
                <a:path w="261076" h="327292">
                  <a:moveTo>
                    <a:pt x="155790" y="136383"/>
                  </a:moveTo>
                  <a:lnTo>
                    <a:pt x="147457" y="98905"/>
                  </a:lnTo>
                  <a:lnTo>
                    <a:pt x="143898" y="75273"/>
                  </a:lnTo>
                  <a:lnTo>
                    <a:pt x="116082" y="20841"/>
                  </a:lnTo>
                  <a:lnTo>
                    <a:pt x="99538" y="5872"/>
                  </a:lnTo>
                  <a:lnTo>
                    <a:pt x="90213" y="243"/>
                  </a:lnTo>
                  <a:lnTo>
                    <a:pt x="81656" y="0"/>
                  </a:lnTo>
                  <a:lnTo>
                    <a:pt x="73612" y="3347"/>
                  </a:lnTo>
                  <a:lnTo>
                    <a:pt x="51113" y="24825"/>
                  </a:lnTo>
                  <a:lnTo>
                    <a:pt x="37907" y="45858"/>
                  </a:lnTo>
                  <a:lnTo>
                    <a:pt x="19897" y="103900"/>
                  </a:lnTo>
                  <a:lnTo>
                    <a:pt x="5075" y="166362"/>
                  </a:lnTo>
                  <a:lnTo>
                    <a:pt x="0" y="217665"/>
                  </a:lnTo>
                  <a:lnTo>
                    <a:pt x="6690" y="277828"/>
                  </a:lnTo>
                  <a:lnTo>
                    <a:pt x="12705" y="302193"/>
                  </a:lnTo>
                  <a:lnTo>
                    <a:pt x="18286" y="311264"/>
                  </a:lnTo>
                  <a:lnTo>
                    <a:pt x="33846" y="324462"/>
                  </a:lnTo>
                  <a:lnTo>
                    <a:pt x="42909" y="327280"/>
                  </a:lnTo>
                  <a:lnTo>
                    <a:pt x="62337" y="327291"/>
                  </a:lnTo>
                  <a:lnTo>
                    <a:pt x="82670" y="317157"/>
                  </a:lnTo>
                  <a:lnTo>
                    <a:pt x="102235" y="299785"/>
                  </a:lnTo>
                  <a:lnTo>
                    <a:pt x="141170" y="237031"/>
                  </a:lnTo>
                  <a:lnTo>
                    <a:pt x="160138" y="181784"/>
                  </a:lnTo>
                  <a:lnTo>
                    <a:pt x="165098" y="125811"/>
                  </a:lnTo>
                  <a:lnTo>
                    <a:pt x="164606" y="105948"/>
                  </a:lnTo>
                  <a:lnTo>
                    <a:pt x="162837" y="105565"/>
                  </a:lnTo>
                  <a:lnTo>
                    <a:pt x="160488" y="108818"/>
                  </a:lnTo>
                  <a:lnTo>
                    <a:pt x="165124" y="154898"/>
                  </a:lnTo>
                  <a:lnTo>
                    <a:pt x="180424" y="207154"/>
                  </a:lnTo>
                  <a:lnTo>
                    <a:pt x="205630" y="246029"/>
                  </a:lnTo>
                  <a:lnTo>
                    <a:pt x="213583" y="250425"/>
                  </a:lnTo>
                  <a:lnTo>
                    <a:pt x="231779" y="252189"/>
                  </a:lnTo>
                  <a:lnTo>
                    <a:pt x="245325" y="249074"/>
                  </a:lnTo>
                  <a:lnTo>
                    <a:pt x="261075" y="24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00207" y="1273948"/>
              <a:ext cx="126343" cy="213814"/>
            </a:xfrm>
            <a:custGeom>
              <a:avLst/>
              <a:gdLst/>
              <a:ahLst/>
              <a:cxnLst/>
              <a:rect l="0" t="0" r="0" b="0"/>
              <a:pathLst>
                <a:path w="126343" h="213814">
                  <a:moveTo>
                    <a:pt x="0" y="84228"/>
                  </a:moveTo>
                  <a:lnTo>
                    <a:pt x="5589" y="142844"/>
                  </a:lnTo>
                  <a:lnTo>
                    <a:pt x="21331" y="199442"/>
                  </a:lnTo>
                  <a:lnTo>
                    <a:pt x="24749" y="210170"/>
                  </a:lnTo>
                  <a:lnTo>
                    <a:pt x="28198" y="213813"/>
                  </a:lnTo>
                  <a:lnTo>
                    <a:pt x="31666" y="212732"/>
                  </a:lnTo>
                  <a:lnTo>
                    <a:pt x="35149" y="208501"/>
                  </a:lnTo>
                  <a:lnTo>
                    <a:pt x="36301" y="202172"/>
                  </a:lnTo>
                  <a:lnTo>
                    <a:pt x="26848" y="151232"/>
                  </a:lnTo>
                  <a:lnTo>
                    <a:pt x="23371" y="97636"/>
                  </a:lnTo>
                  <a:lnTo>
                    <a:pt x="30971" y="58305"/>
                  </a:lnTo>
                  <a:lnTo>
                    <a:pt x="41451" y="39171"/>
                  </a:lnTo>
                  <a:lnTo>
                    <a:pt x="57027" y="25988"/>
                  </a:lnTo>
                  <a:lnTo>
                    <a:pt x="103523" y="532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79191" y="1257859"/>
              <a:ext cx="157929" cy="216131"/>
            </a:xfrm>
            <a:custGeom>
              <a:avLst/>
              <a:gdLst/>
              <a:ahLst/>
              <a:cxnLst/>
              <a:rect l="0" t="0" r="0" b="0"/>
              <a:pathLst>
                <a:path w="157929" h="216131">
                  <a:moveTo>
                    <a:pt x="0" y="100317"/>
                  </a:moveTo>
                  <a:lnTo>
                    <a:pt x="42692" y="97197"/>
                  </a:lnTo>
                  <a:lnTo>
                    <a:pt x="93663" y="81189"/>
                  </a:lnTo>
                  <a:lnTo>
                    <a:pt x="110258" y="69978"/>
                  </a:lnTo>
                  <a:lnTo>
                    <a:pt x="114450" y="61374"/>
                  </a:lnTo>
                  <a:lnTo>
                    <a:pt x="115987" y="39335"/>
                  </a:lnTo>
                  <a:lnTo>
                    <a:pt x="109652" y="20181"/>
                  </a:lnTo>
                  <a:lnTo>
                    <a:pt x="104687" y="11798"/>
                  </a:lnTo>
                  <a:lnTo>
                    <a:pt x="96697" y="6209"/>
                  </a:lnTo>
                  <a:lnTo>
                    <a:pt x="75342" y="0"/>
                  </a:lnTo>
                  <a:lnTo>
                    <a:pt x="65436" y="683"/>
                  </a:lnTo>
                  <a:lnTo>
                    <a:pt x="48190" y="7682"/>
                  </a:lnTo>
                  <a:lnTo>
                    <a:pt x="25327" y="35955"/>
                  </a:lnTo>
                  <a:lnTo>
                    <a:pt x="14913" y="79557"/>
                  </a:lnTo>
                  <a:lnTo>
                    <a:pt x="17417" y="123931"/>
                  </a:lnTo>
                  <a:lnTo>
                    <a:pt x="31157" y="161126"/>
                  </a:lnTo>
                  <a:lnTo>
                    <a:pt x="55635" y="188784"/>
                  </a:lnTo>
                  <a:lnTo>
                    <a:pt x="90704" y="206208"/>
                  </a:lnTo>
                  <a:lnTo>
                    <a:pt x="145840" y="214824"/>
                  </a:lnTo>
                  <a:lnTo>
                    <a:pt x="157928" y="216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748164" y="876694"/>
            <a:ext cx="2705569" cy="565711"/>
            <a:chOff x="1748164" y="876694"/>
            <a:chExt cx="2705569" cy="565711"/>
          </a:xfrm>
        </p:grpSpPr>
        <p:sp>
          <p:nvSpPr>
            <p:cNvPr id="48" name="Freeform 47"/>
            <p:cNvSpPr/>
            <p:nvPr/>
          </p:nvSpPr>
          <p:spPr>
            <a:xfrm>
              <a:off x="1748164" y="1242362"/>
              <a:ext cx="10096" cy="178986"/>
            </a:xfrm>
            <a:custGeom>
              <a:avLst/>
              <a:gdLst/>
              <a:ahLst/>
              <a:cxnLst/>
              <a:rect l="0" t="0" r="0" b="0"/>
              <a:pathLst>
                <a:path w="10096" h="178986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7957" y="151842"/>
                  </a:lnTo>
                  <a:lnTo>
                    <a:pt x="1009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58259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64018" y="1199601"/>
              <a:ext cx="146926" cy="190161"/>
            </a:xfrm>
            <a:custGeom>
              <a:avLst/>
              <a:gdLst/>
              <a:ahLst/>
              <a:cxnLst/>
              <a:rect l="0" t="0" r="0" b="0"/>
              <a:pathLst>
                <a:path w="146926" h="190161">
                  <a:moveTo>
                    <a:pt x="10054" y="53290"/>
                  </a:moveTo>
                  <a:lnTo>
                    <a:pt x="989" y="111907"/>
                  </a:lnTo>
                  <a:lnTo>
                    <a:pt x="5881" y="157892"/>
                  </a:lnTo>
                  <a:lnTo>
                    <a:pt x="4932" y="158119"/>
                  </a:lnTo>
                  <a:lnTo>
                    <a:pt x="3130" y="154762"/>
                  </a:lnTo>
                  <a:lnTo>
                    <a:pt x="0" y="103119"/>
                  </a:lnTo>
                  <a:lnTo>
                    <a:pt x="5209" y="54814"/>
                  </a:lnTo>
                  <a:lnTo>
                    <a:pt x="19797" y="22156"/>
                  </a:lnTo>
                  <a:lnTo>
                    <a:pt x="35441" y="7087"/>
                  </a:lnTo>
                  <a:lnTo>
                    <a:pt x="44526" y="1431"/>
                  </a:lnTo>
                  <a:lnTo>
                    <a:pt x="52923" y="0"/>
                  </a:lnTo>
                  <a:lnTo>
                    <a:pt x="60860" y="1385"/>
                  </a:lnTo>
                  <a:lnTo>
                    <a:pt x="68491" y="4649"/>
                  </a:lnTo>
                  <a:lnTo>
                    <a:pt x="83209" y="20753"/>
                  </a:lnTo>
                  <a:lnTo>
                    <a:pt x="111722" y="74809"/>
                  </a:lnTo>
                  <a:lnTo>
                    <a:pt x="131479" y="132236"/>
                  </a:lnTo>
                  <a:lnTo>
                    <a:pt x="146925" y="190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33231" y="876694"/>
              <a:ext cx="275344" cy="448468"/>
            </a:xfrm>
            <a:custGeom>
              <a:avLst/>
              <a:gdLst/>
              <a:ahLst/>
              <a:cxnLst/>
              <a:rect l="0" t="0" r="0" b="0"/>
              <a:pathLst>
                <a:path w="275344" h="448468">
                  <a:moveTo>
                    <a:pt x="93608" y="28756"/>
                  </a:moveTo>
                  <a:lnTo>
                    <a:pt x="44110" y="83844"/>
                  </a:lnTo>
                  <a:lnTo>
                    <a:pt x="23310" y="113709"/>
                  </a:lnTo>
                  <a:lnTo>
                    <a:pt x="16327" y="118147"/>
                  </a:lnTo>
                  <a:lnTo>
                    <a:pt x="9332" y="118765"/>
                  </a:lnTo>
                  <a:lnTo>
                    <a:pt x="2329" y="116838"/>
                  </a:lnTo>
                  <a:lnTo>
                    <a:pt x="0" y="112044"/>
                  </a:lnTo>
                  <a:lnTo>
                    <a:pt x="787" y="105339"/>
                  </a:lnTo>
                  <a:lnTo>
                    <a:pt x="7901" y="89699"/>
                  </a:lnTo>
                  <a:lnTo>
                    <a:pt x="60151" y="31027"/>
                  </a:lnTo>
                  <a:lnTo>
                    <a:pt x="76399" y="16897"/>
                  </a:lnTo>
                  <a:lnTo>
                    <a:pt x="95318" y="6718"/>
                  </a:lnTo>
                  <a:lnTo>
                    <a:pt x="136879" y="0"/>
                  </a:lnTo>
                  <a:lnTo>
                    <a:pt x="160023" y="4667"/>
                  </a:lnTo>
                  <a:lnTo>
                    <a:pt x="186206" y="20449"/>
                  </a:lnTo>
                  <a:lnTo>
                    <a:pt x="193945" y="26727"/>
                  </a:lnTo>
                  <a:lnTo>
                    <a:pt x="202543" y="46182"/>
                  </a:lnTo>
                  <a:lnTo>
                    <a:pt x="205194" y="70426"/>
                  </a:lnTo>
                  <a:lnTo>
                    <a:pt x="198940" y="110383"/>
                  </a:lnTo>
                  <a:lnTo>
                    <a:pt x="182789" y="149518"/>
                  </a:lnTo>
                  <a:lnTo>
                    <a:pt x="149488" y="198095"/>
                  </a:lnTo>
                  <a:lnTo>
                    <a:pt x="146069" y="201310"/>
                  </a:lnTo>
                  <a:lnTo>
                    <a:pt x="144960" y="199944"/>
                  </a:lnTo>
                  <a:lnTo>
                    <a:pt x="145390" y="195524"/>
                  </a:lnTo>
                  <a:lnTo>
                    <a:pt x="150356" y="192577"/>
                  </a:lnTo>
                  <a:lnTo>
                    <a:pt x="168352" y="189303"/>
                  </a:lnTo>
                  <a:lnTo>
                    <a:pt x="185709" y="194087"/>
                  </a:lnTo>
                  <a:lnTo>
                    <a:pt x="246407" y="236250"/>
                  </a:lnTo>
                  <a:lnTo>
                    <a:pt x="263014" y="262591"/>
                  </a:lnTo>
                  <a:lnTo>
                    <a:pt x="275343" y="298212"/>
                  </a:lnTo>
                  <a:lnTo>
                    <a:pt x="275227" y="338402"/>
                  </a:lnTo>
                  <a:lnTo>
                    <a:pt x="267784" y="374357"/>
                  </a:lnTo>
                  <a:lnTo>
                    <a:pt x="246991" y="407237"/>
                  </a:lnTo>
                  <a:lnTo>
                    <a:pt x="218604" y="433617"/>
                  </a:lnTo>
                  <a:lnTo>
                    <a:pt x="195175" y="442661"/>
                  </a:lnTo>
                  <a:lnTo>
                    <a:pt x="142006" y="448467"/>
                  </a:lnTo>
                  <a:lnTo>
                    <a:pt x="120578" y="443022"/>
                  </a:lnTo>
                  <a:lnTo>
                    <a:pt x="74283" y="413896"/>
                  </a:lnTo>
                  <a:lnTo>
                    <a:pt x="51494" y="386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04474" y="952504"/>
              <a:ext cx="278090" cy="381056"/>
            </a:xfrm>
            <a:custGeom>
              <a:avLst/>
              <a:gdLst/>
              <a:ahLst/>
              <a:cxnLst/>
              <a:rect l="0" t="0" r="0" b="0"/>
              <a:pathLst>
                <a:path w="278090" h="381056">
                  <a:moveTo>
                    <a:pt x="122448" y="5589"/>
                  </a:moveTo>
                  <a:lnTo>
                    <a:pt x="105680" y="0"/>
                  </a:lnTo>
                  <a:lnTo>
                    <a:pt x="88089" y="375"/>
                  </a:lnTo>
                  <a:lnTo>
                    <a:pt x="78485" y="2113"/>
                  </a:lnTo>
                  <a:lnTo>
                    <a:pt x="48201" y="21327"/>
                  </a:lnTo>
                  <a:lnTo>
                    <a:pt x="33687" y="42609"/>
                  </a:lnTo>
                  <a:lnTo>
                    <a:pt x="9249" y="99989"/>
                  </a:lnTo>
                  <a:lnTo>
                    <a:pt x="0" y="150413"/>
                  </a:lnTo>
                  <a:lnTo>
                    <a:pt x="2849" y="207987"/>
                  </a:lnTo>
                  <a:lnTo>
                    <a:pt x="16691" y="263910"/>
                  </a:lnTo>
                  <a:lnTo>
                    <a:pt x="50735" y="325634"/>
                  </a:lnTo>
                  <a:lnTo>
                    <a:pt x="70688" y="350212"/>
                  </a:lnTo>
                  <a:lnTo>
                    <a:pt x="94374" y="366595"/>
                  </a:lnTo>
                  <a:lnTo>
                    <a:pt x="121669" y="376606"/>
                  </a:lnTo>
                  <a:lnTo>
                    <a:pt x="153297" y="381055"/>
                  </a:lnTo>
                  <a:lnTo>
                    <a:pt x="180612" y="376794"/>
                  </a:lnTo>
                  <a:lnTo>
                    <a:pt x="192810" y="372382"/>
                  </a:lnTo>
                  <a:lnTo>
                    <a:pt x="212601" y="355001"/>
                  </a:lnTo>
                  <a:lnTo>
                    <a:pt x="250524" y="305542"/>
                  </a:lnTo>
                  <a:lnTo>
                    <a:pt x="268803" y="245296"/>
                  </a:lnTo>
                  <a:lnTo>
                    <a:pt x="278089" y="182660"/>
                  </a:lnTo>
                  <a:lnTo>
                    <a:pt x="274109" y="139423"/>
                  </a:lnTo>
                  <a:lnTo>
                    <a:pt x="259931" y="102565"/>
                  </a:lnTo>
                  <a:lnTo>
                    <a:pt x="240913" y="75007"/>
                  </a:lnTo>
                  <a:lnTo>
                    <a:pt x="214870" y="57613"/>
                  </a:lnTo>
                  <a:lnTo>
                    <a:pt x="164562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69077" y="1316062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0" y="0"/>
                  </a:moveTo>
                  <a:lnTo>
                    <a:pt x="3120" y="42691"/>
                  </a:lnTo>
                  <a:lnTo>
                    <a:pt x="6066" y="6342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99751" y="1021264"/>
              <a:ext cx="281946" cy="311356"/>
            </a:xfrm>
            <a:custGeom>
              <a:avLst/>
              <a:gdLst/>
              <a:ahLst/>
              <a:cxnLst/>
              <a:rect l="0" t="0" r="0" b="0"/>
              <a:pathLst>
                <a:path w="281946" h="311356">
                  <a:moveTo>
                    <a:pt x="111482" y="21057"/>
                  </a:moveTo>
                  <a:lnTo>
                    <a:pt x="89125" y="21057"/>
                  </a:lnTo>
                  <a:lnTo>
                    <a:pt x="58454" y="32235"/>
                  </a:lnTo>
                  <a:lnTo>
                    <a:pt x="40731" y="50201"/>
                  </a:lnTo>
                  <a:lnTo>
                    <a:pt x="10289" y="99863"/>
                  </a:lnTo>
                  <a:lnTo>
                    <a:pt x="0" y="140853"/>
                  </a:lnTo>
                  <a:lnTo>
                    <a:pt x="2541" y="188223"/>
                  </a:lnTo>
                  <a:lnTo>
                    <a:pt x="16292" y="233714"/>
                  </a:lnTo>
                  <a:lnTo>
                    <a:pt x="40774" y="271240"/>
                  </a:lnTo>
                  <a:lnTo>
                    <a:pt x="75843" y="298996"/>
                  </a:lnTo>
                  <a:lnTo>
                    <a:pt x="102272" y="308362"/>
                  </a:lnTo>
                  <a:lnTo>
                    <a:pt x="129615" y="311355"/>
                  </a:lnTo>
                  <a:lnTo>
                    <a:pt x="157365" y="308785"/>
                  </a:lnTo>
                  <a:lnTo>
                    <a:pt x="199296" y="289584"/>
                  </a:lnTo>
                  <a:lnTo>
                    <a:pt x="235767" y="261667"/>
                  </a:lnTo>
                  <a:lnTo>
                    <a:pt x="263210" y="225580"/>
                  </a:lnTo>
                  <a:lnTo>
                    <a:pt x="280571" y="179662"/>
                  </a:lnTo>
                  <a:lnTo>
                    <a:pt x="281945" y="129012"/>
                  </a:lnTo>
                  <a:lnTo>
                    <a:pt x="270759" y="75137"/>
                  </a:lnTo>
                  <a:lnTo>
                    <a:pt x="252522" y="36820"/>
                  </a:lnTo>
                  <a:lnTo>
                    <a:pt x="227751" y="11949"/>
                  </a:lnTo>
                  <a:lnTo>
                    <a:pt x="2062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45728" y="1042321"/>
              <a:ext cx="266509" cy="311585"/>
            </a:xfrm>
            <a:custGeom>
              <a:avLst/>
              <a:gdLst/>
              <a:ahLst/>
              <a:cxnLst/>
              <a:rect l="0" t="0" r="0" b="0"/>
              <a:pathLst>
                <a:path w="266509" h="311585">
                  <a:moveTo>
                    <a:pt x="102417" y="10528"/>
                  </a:moveTo>
                  <a:lnTo>
                    <a:pt x="80060" y="4939"/>
                  </a:lnTo>
                  <a:lnTo>
                    <a:pt x="69965" y="6802"/>
                  </a:lnTo>
                  <a:lnTo>
                    <a:pt x="49389" y="18231"/>
                  </a:lnTo>
                  <a:lnTo>
                    <a:pt x="23664" y="49985"/>
                  </a:lnTo>
                  <a:lnTo>
                    <a:pt x="6813" y="89030"/>
                  </a:lnTo>
                  <a:lnTo>
                    <a:pt x="0" y="135823"/>
                  </a:lnTo>
                  <a:lnTo>
                    <a:pt x="9160" y="181144"/>
                  </a:lnTo>
                  <a:lnTo>
                    <a:pt x="40452" y="236039"/>
                  </a:lnTo>
                  <a:lnTo>
                    <a:pt x="77547" y="279492"/>
                  </a:lnTo>
                  <a:lnTo>
                    <a:pt x="109996" y="301441"/>
                  </a:lnTo>
                  <a:lnTo>
                    <a:pt x="149246" y="311584"/>
                  </a:lnTo>
                  <a:lnTo>
                    <a:pt x="176652" y="307718"/>
                  </a:lnTo>
                  <a:lnTo>
                    <a:pt x="212150" y="292387"/>
                  </a:lnTo>
                  <a:lnTo>
                    <a:pt x="229566" y="277349"/>
                  </a:lnTo>
                  <a:lnTo>
                    <a:pt x="251355" y="241405"/>
                  </a:lnTo>
                  <a:lnTo>
                    <a:pt x="264570" y="194230"/>
                  </a:lnTo>
                  <a:lnTo>
                    <a:pt x="266508" y="132126"/>
                  </a:lnTo>
                  <a:lnTo>
                    <a:pt x="250383" y="74192"/>
                  </a:lnTo>
                  <a:lnTo>
                    <a:pt x="225807" y="34851"/>
                  </a:lnTo>
                  <a:lnTo>
                    <a:pt x="196299" y="6557"/>
                  </a:lnTo>
                  <a:lnTo>
                    <a:pt x="186062" y="2031"/>
                  </a:lnTo>
                  <a:lnTo>
                    <a:pt x="1445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34899" y="1057789"/>
              <a:ext cx="243631" cy="292012"/>
            </a:xfrm>
            <a:custGeom>
              <a:avLst/>
              <a:gdLst/>
              <a:ahLst/>
              <a:cxnLst/>
              <a:rect l="0" t="0" r="0" b="0"/>
              <a:pathLst>
                <a:path w="243631" h="292012">
                  <a:moveTo>
                    <a:pt x="97515" y="5589"/>
                  </a:moveTo>
                  <a:lnTo>
                    <a:pt x="80748" y="0"/>
                  </a:lnTo>
                  <a:lnTo>
                    <a:pt x="63156" y="3495"/>
                  </a:lnTo>
                  <a:lnTo>
                    <a:pt x="44810" y="14017"/>
                  </a:lnTo>
                  <a:lnTo>
                    <a:pt x="22497" y="39671"/>
                  </a:lnTo>
                  <a:lnTo>
                    <a:pt x="0" y="95735"/>
                  </a:lnTo>
                  <a:lnTo>
                    <a:pt x="122" y="141743"/>
                  </a:lnTo>
                  <a:lnTo>
                    <a:pt x="19049" y="201286"/>
                  </a:lnTo>
                  <a:lnTo>
                    <a:pt x="48437" y="254988"/>
                  </a:lnTo>
                  <a:lnTo>
                    <a:pt x="67514" y="275530"/>
                  </a:lnTo>
                  <a:lnTo>
                    <a:pt x="87691" y="288560"/>
                  </a:lnTo>
                  <a:lnTo>
                    <a:pt x="111476" y="292011"/>
                  </a:lnTo>
                  <a:lnTo>
                    <a:pt x="136475" y="288475"/>
                  </a:lnTo>
                  <a:lnTo>
                    <a:pt x="170280" y="272161"/>
                  </a:lnTo>
                  <a:lnTo>
                    <a:pt x="201353" y="244450"/>
                  </a:lnTo>
                  <a:lnTo>
                    <a:pt x="224728" y="207124"/>
                  </a:lnTo>
                  <a:lnTo>
                    <a:pt x="238413" y="166429"/>
                  </a:lnTo>
                  <a:lnTo>
                    <a:pt x="243630" y="110756"/>
                  </a:lnTo>
                  <a:lnTo>
                    <a:pt x="239071" y="54698"/>
                  </a:lnTo>
                  <a:lnTo>
                    <a:pt x="230229" y="32875"/>
                  </a:lnTo>
                  <a:lnTo>
                    <a:pt x="224595" y="23779"/>
                  </a:lnTo>
                  <a:lnTo>
                    <a:pt x="216161" y="17716"/>
                  </a:lnTo>
                  <a:lnTo>
                    <a:pt x="194310" y="10979"/>
                  </a:lnTo>
                  <a:lnTo>
                    <a:pt x="186612" y="10352"/>
                  </a:lnTo>
                  <a:lnTo>
                    <a:pt x="181479" y="11104"/>
                  </a:lnTo>
                  <a:lnTo>
                    <a:pt x="171215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16684" y="915979"/>
              <a:ext cx="137049" cy="231628"/>
            </a:xfrm>
            <a:custGeom>
              <a:avLst/>
              <a:gdLst/>
              <a:ahLst/>
              <a:cxnLst/>
              <a:rect l="0" t="0" r="0" b="0"/>
              <a:pathLst>
                <a:path w="137049" h="231628">
                  <a:moveTo>
                    <a:pt x="0" y="0"/>
                  </a:moveTo>
                  <a:lnTo>
                    <a:pt x="53875" y="17958"/>
                  </a:lnTo>
                  <a:lnTo>
                    <a:pt x="114751" y="39810"/>
                  </a:lnTo>
                  <a:lnTo>
                    <a:pt x="131329" y="51229"/>
                  </a:lnTo>
                  <a:lnTo>
                    <a:pt x="135515" y="58719"/>
                  </a:lnTo>
                  <a:lnTo>
                    <a:pt x="137048" y="76400"/>
                  </a:lnTo>
                  <a:lnTo>
                    <a:pt x="133479" y="83689"/>
                  </a:lnTo>
                  <a:lnTo>
                    <a:pt x="76004" y="126824"/>
                  </a:lnTo>
                  <a:lnTo>
                    <a:pt x="61856" y="141764"/>
                  </a:lnTo>
                  <a:lnTo>
                    <a:pt x="51667" y="160102"/>
                  </a:lnTo>
                  <a:lnTo>
                    <a:pt x="50823" y="169906"/>
                  </a:lnTo>
                  <a:lnTo>
                    <a:pt x="56123" y="190157"/>
                  </a:lnTo>
                  <a:lnTo>
                    <a:pt x="8422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21969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81214" y="2105699"/>
            <a:ext cx="2545750" cy="1052851"/>
            <a:chOff x="581214" y="2105699"/>
            <a:chExt cx="2545750" cy="1052851"/>
          </a:xfrm>
        </p:grpSpPr>
        <p:sp>
          <p:nvSpPr>
            <p:cNvPr id="60" name="Freeform 59"/>
            <p:cNvSpPr/>
            <p:nvPr/>
          </p:nvSpPr>
          <p:spPr>
            <a:xfrm>
              <a:off x="581214" y="2105699"/>
              <a:ext cx="345928" cy="438914"/>
            </a:xfrm>
            <a:custGeom>
              <a:avLst/>
              <a:gdLst/>
              <a:ahLst/>
              <a:cxnLst/>
              <a:rect l="0" t="0" r="0" b="0"/>
              <a:pathLst>
                <a:path w="345928" h="438914">
                  <a:moveTo>
                    <a:pt x="134723" y="0"/>
                  </a:moveTo>
                  <a:lnTo>
                    <a:pt x="110677" y="9575"/>
                  </a:lnTo>
                  <a:lnTo>
                    <a:pt x="54025" y="59898"/>
                  </a:lnTo>
                  <a:lnTo>
                    <a:pt x="2828" y="101796"/>
                  </a:lnTo>
                  <a:lnTo>
                    <a:pt x="0" y="102959"/>
                  </a:lnTo>
                  <a:lnTo>
                    <a:pt x="454" y="100225"/>
                  </a:lnTo>
                  <a:lnTo>
                    <a:pt x="12272" y="82729"/>
                  </a:lnTo>
                  <a:lnTo>
                    <a:pt x="42815" y="55856"/>
                  </a:lnTo>
                  <a:lnTo>
                    <a:pt x="103388" y="28666"/>
                  </a:lnTo>
                  <a:lnTo>
                    <a:pt x="134797" y="17722"/>
                  </a:lnTo>
                  <a:lnTo>
                    <a:pt x="155813" y="16845"/>
                  </a:lnTo>
                  <a:lnTo>
                    <a:pt x="176852" y="21525"/>
                  </a:lnTo>
                  <a:lnTo>
                    <a:pt x="207257" y="37313"/>
                  </a:lnTo>
                  <a:lnTo>
                    <a:pt x="223893" y="50119"/>
                  </a:lnTo>
                  <a:lnTo>
                    <a:pt x="240823" y="76071"/>
                  </a:lnTo>
                  <a:lnTo>
                    <a:pt x="243100" y="95811"/>
                  </a:lnTo>
                  <a:lnTo>
                    <a:pt x="239043" y="115112"/>
                  </a:lnTo>
                  <a:lnTo>
                    <a:pt x="217374" y="146567"/>
                  </a:lnTo>
                  <a:lnTo>
                    <a:pt x="184975" y="175311"/>
                  </a:lnTo>
                  <a:lnTo>
                    <a:pt x="162127" y="183201"/>
                  </a:lnTo>
                  <a:lnTo>
                    <a:pt x="144563" y="185538"/>
                  </a:lnTo>
                  <a:lnTo>
                    <a:pt x="144793" y="184523"/>
                  </a:lnTo>
                  <a:lnTo>
                    <a:pt x="170378" y="174489"/>
                  </a:lnTo>
                  <a:lnTo>
                    <a:pt x="204689" y="170244"/>
                  </a:lnTo>
                  <a:lnTo>
                    <a:pt x="244491" y="180164"/>
                  </a:lnTo>
                  <a:lnTo>
                    <a:pt x="307597" y="211188"/>
                  </a:lnTo>
                  <a:lnTo>
                    <a:pt x="325030" y="227222"/>
                  </a:lnTo>
                  <a:lnTo>
                    <a:pt x="340577" y="249946"/>
                  </a:lnTo>
                  <a:lnTo>
                    <a:pt x="345927" y="275644"/>
                  </a:lnTo>
                  <a:lnTo>
                    <a:pt x="339829" y="324680"/>
                  </a:lnTo>
                  <a:lnTo>
                    <a:pt x="320859" y="378802"/>
                  </a:lnTo>
                  <a:lnTo>
                    <a:pt x="314966" y="389405"/>
                  </a:lnTo>
                  <a:lnTo>
                    <a:pt x="299059" y="404306"/>
                  </a:lnTo>
                  <a:lnTo>
                    <a:pt x="239647" y="431115"/>
                  </a:lnTo>
                  <a:lnTo>
                    <a:pt x="205196" y="438913"/>
                  </a:lnTo>
                  <a:lnTo>
                    <a:pt x="165353" y="438104"/>
                  </a:lnTo>
                  <a:lnTo>
                    <a:pt x="138978" y="432189"/>
                  </a:lnTo>
                  <a:lnTo>
                    <a:pt x="77052" y="402737"/>
                  </a:lnTo>
                  <a:lnTo>
                    <a:pt x="5049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14188" y="2164353"/>
              <a:ext cx="300758" cy="349069"/>
            </a:xfrm>
            <a:custGeom>
              <a:avLst/>
              <a:gdLst/>
              <a:ahLst/>
              <a:cxnLst/>
              <a:rect l="0" t="0" r="0" b="0"/>
              <a:pathLst>
                <a:path w="300758" h="349069">
                  <a:moveTo>
                    <a:pt x="101832" y="15046"/>
                  </a:moveTo>
                  <a:lnTo>
                    <a:pt x="57870" y="35289"/>
                  </a:lnTo>
                  <a:lnTo>
                    <a:pt x="33174" y="65627"/>
                  </a:lnTo>
                  <a:lnTo>
                    <a:pt x="8202" y="123179"/>
                  </a:lnTo>
                  <a:lnTo>
                    <a:pt x="0" y="169527"/>
                  </a:lnTo>
                  <a:lnTo>
                    <a:pt x="690" y="218356"/>
                  </a:lnTo>
                  <a:lnTo>
                    <a:pt x="6577" y="243446"/>
                  </a:lnTo>
                  <a:lnTo>
                    <a:pt x="30421" y="298890"/>
                  </a:lnTo>
                  <a:lnTo>
                    <a:pt x="47398" y="325185"/>
                  </a:lnTo>
                  <a:lnTo>
                    <a:pt x="63601" y="337329"/>
                  </a:lnTo>
                  <a:lnTo>
                    <a:pt x="83671" y="345456"/>
                  </a:lnTo>
                  <a:lnTo>
                    <a:pt x="108189" y="349068"/>
                  </a:lnTo>
                  <a:lnTo>
                    <a:pt x="131563" y="344434"/>
                  </a:lnTo>
                  <a:lnTo>
                    <a:pt x="193306" y="317516"/>
                  </a:lnTo>
                  <a:lnTo>
                    <a:pt x="254595" y="271072"/>
                  </a:lnTo>
                  <a:lnTo>
                    <a:pt x="289154" y="220045"/>
                  </a:lnTo>
                  <a:lnTo>
                    <a:pt x="296220" y="198963"/>
                  </a:lnTo>
                  <a:lnTo>
                    <a:pt x="300757" y="141712"/>
                  </a:lnTo>
                  <a:lnTo>
                    <a:pt x="295954" y="102489"/>
                  </a:lnTo>
                  <a:lnTo>
                    <a:pt x="281532" y="68641"/>
                  </a:lnTo>
                  <a:lnTo>
                    <a:pt x="262441" y="41974"/>
                  </a:lnTo>
                  <a:lnTo>
                    <a:pt x="236378" y="24844"/>
                  </a:lnTo>
                  <a:lnTo>
                    <a:pt x="182634" y="4883"/>
                  </a:lnTo>
                  <a:lnTo>
                    <a:pt x="157632" y="0"/>
                  </a:lnTo>
                  <a:lnTo>
                    <a:pt x="126164" y="38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21347" y="2453139"/>
              <a:ext cx="67085" cy="136872"/>
            </a:xfrm>
            <a:custGeom>
              <a:avLst/>
              <a:gdLst/>
              <a:ahLst/>
              <a:cxnLst/>
              <a:rect l="0" t="0" r="0" b="0"/>
              <a:pathLst>
                <a:path w="67085" h="136872">
                  <a:moveTo>
                    <a:pt x="42114" y="0"/>
                  </a:moveTo>
                  <a:lnTo>
                    <a:pt x="57755" y="17981"/>
                  </a:lnTo>
                  <a:lnTo>
                    <a:pt x="65833" y="34898"/>
                  </a:lnTo>
                  <a:lnTo>
                    <a:pt x="67084" y="54115"/>
                  </a:lnTo>
                  <a:lnTo>
                    <a:pt x="58354" y="95048"/>
                  </a:lnTo>
                  <a:lnTo>
                    <a:pt x="52941" y="103140"/>
                  </a:lnTo>
                  <a:lnTo>
                    <a:pt x="22156" y="12453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34791" y="2173809"/>
              <a:ext cx="284267" cy="328608"/>
            </a:xfrm>
            <a:custGeom>
              <a:avLst/>
              <a:gdLst/>
              <a:ahLst/>
              <a:cxnLst/>
              <a:rect l="0" t="0" r="0" b="0"/>
              <a:pathLst>
                <a:path w="284267" h="328608">
                  <a:moveTo>
                    <a:pt x="155053" y="5590"/>
                  </a:moveTo>
                  <a:lnTo>
                    <a:pt x="138286" y="0"/>
                  </a:lnTo>
                  <a:lnTo>
                    <a:pt x="120695" y="376"/>
                  </a:lnTo>
                  <a:lnTo>
                    <a:pt x="101178" y="5612"/>
                  </a:lnTo>
                  <a:lnTo>
                    <a:pt x="49606" y="34593"/>
                  </a:lnTo>
                  <a:lnTo>
                    <a:pt x="23724" y="66176"/>
                  </a:lnTo>
                  <a:lnTo>
                    <a:pt x="6826" y="105169"/>
                  </a:lnTo>
                  <a:lnTo>
                    <a:pt x="0" y="146359"/>
                  </a:lnTo>
                  <a:lnTo>
                    <a:pt x="3567" y="188199"/>
                  </a:lnTo>
                  <a:lnTo>
                    <a:pt x="17622" y="230232"/>
                  </a:lnTo>
                  <a:lnTo>
                    <a:pt x="61609" y="288939"/>
                  </a:lnTo>
                  <a:lnTo>
                    <a:pt x="81937" y="308167"/>
                  </a:lnTo>
                  <a:lnTo>
                    <a:pt x="102670" y="320613"/>
                  </a:lnTo>
                  <a:lnTo>
                    <a:pt x="145251" y="328607"/>
                  </a:lnTo>
                  <a:lnTo>
                    <a:pt x="171754" y="324238"/>
                  </a:lnTo>
                  <a:lnTo>
                    <a:pt x="203285" y="308624"/>
                  </a:lnTo>
                  <a:lnTo>
                    <a:pt x="227446" y="286060"/>
                  </a:lnTo>
                  <a:lnTo>
                    <a:pt x="267632" y="226354"/>
                  </a:lnTo>
                  <a:lnTo>
                    <a:pt x="284266" y="178919"/>
                  </a:lnTo>
                  <a:lnTo>
                    <a:pt x="284065" y="132726"/>
                  </a:lnTo>
                  <a:lnTo>
                    <a:pt x="276597" y="93172"/>
                  </a:lnTo>
                  <a:lnTo>
                    <a:pt x="261386" y="64815"/>
                  </a:lnTo>
                  <a:lnTo>
                    <a:pt x="236472" y="41595"/>
                  </a:lnTo>
                  <a:lnTo>
                    <a:pt x="206863" y="25487"/>
                  </a:lnTo>
                  <a:lnTo>
                    <a:pt x="186269" y="23401"/>
                  </a:lnTo>
                  <a:lnTo>
                    <a:pt x="155053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13914" y="2147813"/>
              <a:ext cx="277676" cy="317887"/>
            </a:xfrm>
            <a:custGeom>
              <a:avLst/>
              <a:gdLst/>
              <a:ahLst/>
              <a:cxnLst/>
              <a:rect l="0" t="0" r="0" b="0"/>
              <a:pathLst>
                <a:path w="277676" h="317887">
                  <a:moveTo>
                    <a:pt x="81257" y="21057"/>
                  </a:moveTo>
                  <a:lnTo>
                    <a:pt x="57210" y="30632"/>
                  </a:lnTo>
                  <a:lnTo>
                    <a:pt x="35787" y="48591"/>
                  </a:lnTo>
                  <a:lnTo>
                    <a:pt x="15792" y="76788"/>
                  </a:lnTo>
                  <a:lnTo>
                    <a:pt x="3108" y="115429"/>
                  </a:lnTo>
                  <a:lnTo>
                    <a:pt x="0" y="163403"/>
                  </a:lnTo>
                  <a:lnTo>
                    <a:pt x="8837" y="225776"/>
                  </a:lnTo>
                  <a:lnTo>
                    <a:pt x="21584" y="261479"/>
                  </a:lnTo>
                  <a:lnTo>
                    <a:pt x="34848" y="282329"/>
                  </a:lnTo>
                  <a:lnTo>
                    <a:pt x="52442" y="299395"/>
                  </a:lnTo>
                  <a:lnTo>
                    <a:pt x="93256" y="316567"/>
                  </a:lnTo>
                  <a:lnTo>
                    <a:pt x="142394" y="317886"/>
                  </a:lnTo>
                  <a:lnTo>
                    <a:pt x="182819" y="310867"/>
                  </a:lnTo>
                  <a:lnTo>
                    <a:pt x="211435" y="295790"/>
                  </a:lnTo>
                  <a:lnTo>
                    <a:pt x="248131" y="261329"/>
                  </a:lnTo>
                  <a:lnTo>
                    <a:pt x="264712" y="229899"/>
                  </a:lnTo>
                  <a:lnTo>
                    <a:pt x="277675" y="177950"/>
                  </a:lnTo>
                  <a:lnTo>
                    <a:pt x="277105" y="139684"/>
                  </a:lnTo>
                  <a:lnTo>
                    <a:pt x="271246" y="117064"/>
                  </a:lnTo>
                  <a:lnTo>
                    <a:pt x="241832" y="63336"/>
                  </a:lnTo>
                  <a:lnTo>
                    <a:pt x="215792" y="37224"/>
                  </a:lnTo>
                  <a:lnTo>
                    <a:pt x="165177" y="11733"/>
                  </a:lnTo>
                  <a:lnTo>
                    <a:pt x="1233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71678" y="2173809"/>
              <a:ext cx="299870" cy="305859"/>
            </a:xfrm>
            <a:custGeom>
              <a:avLst/>
              <a:gdLst/>
              <a:ahLst/>
              <a:cxnLst/>
              <a:rect l="0" t="0" r="0" b="0"/>
              <a:pathLst>
                <a:path w="299870" h="305859">
                  <a:moveTo>
                    <a:pt x="134104" y="5590"/>
                  </a:moveTo>
                  <a:lnTo>
                    <a:pt x="111747" y="0"/>
                  </a:lnTo>
                  <a:lnTo>
                    <a:pt x="102822" y="694"/>
                  </a:lnTo>
                  <a:lnTo>
                    <a:pt x="86666" y="7703"/>
                  </a:lnTo>
                  <a:lnTo>
                    <a:pt x="37417" y="50277"/>
                  </a:lnTo>
                  <a:lnTo>
                    <a:pt x="18368" y="85641"/>
                  </a:lnTo>
                  <a:lnTo>
                    <a:pt x="2622" y="146748"/>
                  </a:lnTo>
                  <a:lnTo>
                    <a:pt x="0" y="189614"/>
                  </a:lnTo>
                  <a:lnTo>
                    <a:pt x="7282" y="225062"/>
                  </a:lnTo>
                  <a:lnTo>
                    <a:pt x="30111" y="265361"/>
                  </a:lnTo>
                  <a:lnTo>
                    <a:pt x="53378" y="288839"/>
                  </a:lnTo>
                  <a:lnTo>
                    <a:pt x="62739" y="296198"/>
                  </a:lnTo>
                  <a:lnTo>
                    <a:pt x="88738" y="304375"/>
                  </a:lnTo>
                  <a:lnTo>
                    <a:pt x="130021" y="305858"/>
                  </a:lnTo>
                  <a:lnTo>
                    <a:pt x="167599" y="295769"/>
                  </a:lnTo>
                  <a:lnTo>
                    <a:pt x="226556" y="264684"/>
                  </a:lnTo>
                  <a:lnTo>
                    <a:pt x="266699" y="230117"/>
                  </a:lnTo>
                  <a:lnTo>
                    <a:pt x="282706" y="203528"/>
                  </a:lnTo>
                  <a:lnTo>
                    <a:pt x="297425" y="154696"/>
                  </a:lnTo>
                  <a:lnTo>
                    <a:pt x="299869" y="115020"/>
                  </a:lnTo>
                  <a:lnTo>
                    <a:pt x="292534" y="80517"/>
                  </a:lnTo>
                  <a:lnTo>
                    <a:pt x="263097" y="26808"/>
                  </a:lnTo>
                  <a:lnTo>
                    <a:pt x="246417" y="11901"/>
                  </a:lnTo>
                  <a:lnTo>
                    <a:pt x="237055" y="6287"/>
                  </a:lnTo>
                  <a:lnTo>
                    <a:pt x="220414" y="3170"/>
                  </a:lnTo>
                  <a:lnTo>
                    <a:pt x="197275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5937" y="2558425"/>
              <a:ext cx="2010944" cy="136871"/>
            </a:xfrm>
            <a:custGeom>
              <a:avLst/>
              <a:gdLst/>
              <a:ahLst/>
              <a:cxnLst/>
              <a:rect l="0" t="0" r="0" b="0"/>
              <a:pathLst>
                <a:path w="2010944" h="136871">
                  <a:moveTo>
                    <a:pt x="2010943" y="0"/>
                  </a:moveTo>
                  <a:lnTo>
                    <a:pt x="1952327" y="0"/>
                  </a:lnTo>
                  <a:lnTo>
                    <a:pt x="1896983" y="0"/>
                  </a:lnTo>
                  <a:lnTo>
                    <a:pt x="1847976" y="0"/>
                  </a:lnTo>
                  <a:lnTo>
                    <a:pt x="1796411" y="0"/>
                  </a:lnTo>
                  <a:lnTo>
                    <a:pt x="1742917" y="0"/>
                  </a:lnTo>
                  <a:lnTo>
                    <a:pt x="1683134" y="0"/>
                  </a:lnTo>
                  <a:lnTo>
                    <a:pt x="1624476" y="1169"/>
                  </a:lnTo>
                  <a:lnTo>
                    <a:pt x="1578630" y="7235"/>
                  </a:lnTo>
                  <a:lnTo>
                    <a:pt x="1519942" y="10722"/>
                  </a:lnTo>
                  <a:lnTo>
                    <a:pt x="1463180" y="18668"/>
                  </a:lnTo>
                  <a:lnTo>
                    <a:pt x="1407254" y="20585"/>
                  </a:lnTo>
                  <a:lnTo>
                    <a:pt x="1348411" y="20916"/>
                  </a:lnTo>
                  <a:lnTo>
                    <a:pt x="1295882" y="21015"/>
                  </a:lnTo>
                  <a:lnTo>
                    <a:pt x="1232701" y="28284"/>
                  </a:lnTo>
                  <a:lnTo>
                    <a:pt x="1171780" y="31777"/>
                  </a:lnTo>
                  <a:lnTo>
                    <a:pt x="1122534" y="39701"/>
                  </a:lnTo>
                  <a:lnTo>
                    <a:pt x="1063972" y="49739"/>
                  </a:lnTo>
                  <a:lnTo>
                    <a:pt x="1007344" y="57658"/>
                  </a:lnTo>
                  <a:lnTo>
                    <a:pt x="951098" y="63251"/>
                  </a:lnTo>
                  <a:lnTo>
                    <a:pt x="894927" y="71289"/>
                  </a:lnTo>
                  <a:lnTo>
                    <a:pt x="838772" y="73223"/>
                  </a:lnTo>
                  <a:lnTo>
                    <a:pt x="782619" y="74775"/>
                  </a:lnTo>
                  <a:lnTo>
                    <a:pt x="726467" y="82014"/>
                  </a:lnTo>
                  <a:lnTo>
                    <a:pt x="670315" y="83790"/>
                  </a:lnTo>
                  <a:lnTo>
                    <a:pt x="614163" y="92547"/>
                  </a:lnTo>
                  <a:lnTo>
                    <a:pt x="558011" y="102422"/>
                  </a:lnTo>
                  <a:lnTo>
                    <a:pt x="501859" y="104719"/>
                  </a:lnTo>
                  <a:lnTo>
                    <a:pt x="445707" y="112408"/>
                  </a:lnTo>
                  <a:lnTo>
                    <a:pt x="389555" y="115141"/>
                  </a:lnTo>
                  <a:lnTo>
                    <a:pt x="338082" y="115614"/>
                  </a:lnTo>
                  <a:lnTo>
                    <a:pt x="280327" y="115754"/>
                  </a:lnTo>
                  <a:lnTo>
                    <a:pt x="218890" y="115801"/>
                  </a:lnTo>
                  <a:lnTo>
                    <a:pt x="158185" y="116981"/>
                  </a:lnTo>
                  <a:lnTo>
                    <a:pt x="96523" y="123048"/>
                  </a:lnTo>
                  <a:lnTo>
                    <a:pt x="43677" y="12653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18328" y="2821637"/>
              <a:ext cx="13548" cy="336913"/>
            </a:xfrm>
            <a:custGeom>
              <a:avLst/>
              <a:gdLst/>
              <a:ahLst/>
              <a:cxnLst/>
              <a:rect l="0" t="0" r="0" b="0"/>
              <a:pathLst>
                <a:path w="13548" h="336913">
                  <a:moveTo>
                    <a:pt x="13547" y="0"/>
                  </a:moveTo>
                  <a:lnTo>
                    <a:pt x="2369" y="22357"/>
                  </a:lnTo>
                  <a:lnTo>
                    <a:pt x="0" y="45811"/>
                  </a:lnTo>
                  <a:lnTo>
                    <a:pt x="2423" y="104585"/>
                  </a:lnTo>
                  <a:lnTo>
                    <a:pt x="10137" y="156880"/>
                  </a:lnTo>
                  <a:lnTo>
                    <a:pt x="12873" y="214175"/>
                  </a:lnTo>
                  <a:lnTo>
                    <a:pt x="10228" y="264281"/>
                  </a:lnTo>
                  <a:lnTo>
                    <a:pt x="5155" y="306813"/>
                  </a:lnTo>
                  <a:lnTo>
                    <a:pt x="301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71097" y="2765970"/>
              <a:ext cx="300229" cy="353709"/>
            </a:xfrm>
            <a:custGeom>
              <a:avLst/>
              <a:gdLst/>
              <a:ahLst/>
              <a:cxnLst/>
              <a:rect l="0" t="0" r="0" b="0"/>
              <a:pathLst>
                <a:path w="300229" h="353709">
                  <a:moveTo>
                    <a:pt x="176633" y="34610"/>
                  </a:moveTo>
                  <a:lnTo>
                    <a:pt x="154276" y="34610"/>
                  </a:lnTo>
                  <a:lnTo>
                    <a:pt x="137061" y="40849"/>
                  </a:lnTo>
                  <a:lnTo>
                    <a:pt x="78056" y="80391"/>
                  </a:lnTo>
                  <a:lnTo>
                    <a:pt x="44870" y="109396"/>
                  </a:lnTo>
                  <a:lnTo>
                    <a:pt x="29164" y="131019"/>
                  </a:lnTo>
                  <a:lnTo>
                    <a:pt x="9550" y="183029"/>
                  </a:lnTo>
                  <a:lnTo>
                    <a:pt x="0" y="243952"/>
                  </a:lnTo>
                  <a:lnTo>
                    <a:pt x="3934" y="283811"/>
                  </a:lnTo>
                  <a:lnTo>
                    <a:pt x="12531" y="303683"/>
                  </a:lnTo>
                  <a:lnTo>
                    <a:pt x="37113" y="335505"/>
                  </a:lnTo>
                  <a:lnTo>
                    <a:pt x="63154" y="351621"/>
                  </a:lnTo>
                  <a:lnTo>
                    <a:pt x="89153" y="353708"/>
                  </a:lnTo>
                  <a:lnTo>
                    <a:pt x="142326" y="345517"/>
                  </a:lnTo>
                  <a:lnTo>
                    <a:pt x="198915" y="311118"/>
                  </a:lnTo>
                  <a:lnTo>
                    <a:pt x="255379" y="260616"/>
                  </a:lnTo>
                  <a:lnTo>
                    <a:pt x="283868" y="223013"/>
                  </a:lnTo>
                  <a:lnTo>
                    <a:pt x="293703" y="202572"/>
                  </a:lnTo>
                  <a:lnTo>
                    <a:pt x="300228" y="160156"/>
                  </a:lnTo>
                  <a:lnTo>
                    <a:pt x="295197" y="109062"/>
                  </a:lnTo>
                  <a:lnTo>
                    <a:pt x="290922" y="70058"/>
                  </a:lnTo>
                  <a:lnTo>
                    <a:pt x="275877" y="36924"/>
                  </a:lnTo>
                  <a:lnTo>
                    <a:pt x="263246" y="19651"/>
                  </a:lnTo>
                  <a:lnTo>
                    <a:pt x="237391" y="2361"/>
                  </a:lnTo>
                  <a:lnTo>
                    <a:pt x="220794" y="0"/>
                  </a:lnTo>
                  <a:lnTo>
                    <a:pt x="197690" y="3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69036" y="251631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99392" y="12724"/>
                  </a:lnTo>
                  <a:lnTo>
                    <a:pt x="36659" y="96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79564" y="2621595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21058"/>
                  </a:moveTo>
                  <a:lnTo>
                    <a:pt x="88783" y="11992"/>
                  </a:lnTo>
                  <a:lnTo>
                    <a:pt x="32186" y="23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579274" y="2137285"/>
            <a:ext cx="1179193" cy="1042322"/>
            <a:chOff x="1579274" y="2137285"/>
            <a:chExt cx="1179193" cy="1042322"/>
          </a:xfrm>
        </p:grpSpPr>
        <p:sp>
          <p:nvSpPr>
            <p:cNvPr id="72" name="Freeform 71"/>
            <p:cNvSpPr/>
            <p:nvPr/>
          </p:nvSpPr>
          <p:spPr>
            <a:xfrm>
              <a:off x="2316269" y="2137285"/>
              <a:ext cx="442198" cy="389555"/>
            </a:xfrm>
            <a:custGeom>
              <a:avLst/>
              <a:gdLst/>
              <a:ahLst/>
              <a:cxnLst/>
              <a:rect l="0" t="0" r="0" b="0"/>
              <a:pathLst>
                <a:path w="442198" h="389555">
                  <a:moveTo>
                    <a:pt x="442197" y="0"/>
                  </a:moveTo>
                  <a:lnTo>
                    <a:pt x="407299" y="43962"/>
                  </a:lnTo>
                  <a:lnTo>
                    <a:pt x="345123" y="97963"/>
                  </a:lnTo>
                  <a:lnTo>
                    <a:pt x="300752" y="139183"/>
                  </a:lnTo>
                  <a:lnTo>
                    <a:pt x="273555" y="155363"/>
                  </a:lnTo>
                  <a:lnTo>
                    <a:pt x="213938" y="210099"/>
                  </a:lnTo>
                  <a:lnTo>
                    <a:pt x="151177" y="270076"/>
                  </a:lnTo>
                  <a:lnTo>
                    <a:pt x="96063" y="316758"/>
                  </a:lnTo>
                  <a:lnTo>
                    <a:pt x="34820" y="367652"/>
                  </a:lnTo>
                  <a:lnTo>
                    <a:pt x="14606" y="38306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79274" y="2726880"/>
              <a:ext cx="357970" cy="452727"/>
            </a:xfrm>
            <a:custGeom>
              <a:avLst/>
              <a:gdLst/>
              <a:ahLst/>
              <a:cxnLst/>
              <a:rect l="0" t="0" r="0" b="0"/>
              <a:pathLst>
                <a:path w="357970" h="452727">
                  <a:moveTo>
                    <a:pt x="357969" y="0"/>
                  </a:moveTo>
                  <a:lnTo>
                    <a:pt x="328661" y="34898"/>
                  </a:lnTo>
                  <a:lnTo>
                    <a:pt x="291516" y="96117"/>
                  </a:lnTo>
                  <a:lnTo>
                    <a:pt x="248959" y="150655"/>
                  </a:lnTo>
                  <a:lnTo>
                    <a:pt x="210730" y="209382"/>
                  </a:lnTo>
                  <a:lnTo>
                    <a:pt x="164751" y="266242"/>
                  </a:lnTo>
                  <a:lnTo>
                    <a:pt x="112683" y="327280"/>
                  </a:lnTo>
                  <a:lnTo>
                    <a:pt x="56585" y="385481"/>
                  </a:lnTo>
                  <a:lnTo>
                    <a:pt x="6256" y="44581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341674" y="2295212"/>
            <a:ext cx="1381559" cy="631711"/>
            <a:chOff x="3341674" y="2295212"/>
            <a:chExt cx="1381559" cy="631711"/>
          </a:xfrm>
        </p:grpSpPr>
        <p:sp>
          <p:nvSpPr>
            <p:cNvPr id="75" name="Freeform 74"/>
            <p:cNvSpPr/>
            <p:nvPr/>
          </p:nvSpPr>
          <p:spPr>
            <a:xfrm>
              <a:off x="3341674" y="2295212"/>
              <a:ext cx="224572" cy="449634"/>
            </a:xfrm>
            <a:custGeom>
              <a:avLst/>
              <a:gdLst/>
              <a:ahLst/>
              <a:cxnLst/>
              <a:rect l="0" t="0" r="0" b="0"/>
              <a:pathLst>
                <a:path w="224572" h="449634">
                  <a:moveTo>
                    <a:pt x="122201" y="0"/>
                  </a:moveTo>
                  <a:lnTo>
                    <a:pt x="58868" y="63333"/>
                  </a:lnTo>
                  <a:lnTo>
                    <a:pt x="22744" y="97117"/>
                  </a:lnTo>
                  <a:lnTo>
                    <a:pt x="4299" y="106724"/>
                  </a:lnTo>
                  <a:lnTo>
                    <a:pt x="316" y="106245"/>
                  </a:lnTo>
                  <a:lnTo>
                    <a:pt x="0" y="102415"/>
                  </a:lnTo>
                  <a:lnTo>
                    <a:pt x="5889" y="89972"/>
                  </a:lnTo>
                  <a:lnTo>
                    <a:pt x="16304" y="76642"/>
                  </a:lnTo>
                  <a:lnTo>
                    <a:pt x="73432" y="38766"/>
                  </a:lnTo>
                  <a:lnTo>
                    <a:pt x="103462" y="26824"/>
                  </a:lnTo>
                  <a:lnTo>
                    <a:pt x="128301" y="23620"/>
                  </a:lnTo>
                  <a:lnTo>
                    <a:pt x="151818" y="28435"/>
                  </a:lnTo>
                  <a:lnTo>
                    <a:pt x="163003" y="32995"/>
                  </a:lnTo>
                  <a:lnTo>
                    <a:pt x="170460" y="41884"/>
                  </a:lnTo>
                  <a:lnTo>
                    <a:pt x="178744" y="67358"/>
                  </a:lnTo>
                  <a:lnTo>
                    <a:pt x="177819" y="103406"/>
                  </a:lnTo>
                  <a:lnTo>
                    <a:pt x="170136" y="136314"/>
                  </a:lnTo>
                  <a:lnTo>
                    <a:pt x="157544" y="154560"/>
                  </a:lnTo>
                  <a:lnTo>
                    <a:pt x="127604" y="177987"/>
                  </a:lnTo>
                  <a:lnTo>
                    <a:pt x="76119" y="209269"/>
                  </a:lnTo>
                  <a:lnTo>
                    <a:pt x="75102" y="208533"/>
                  </a:lnTo>
                  <a:lnTo>
                    <a:pt x="76764" y="205702"/>
                  </a:lnTo>
                  <a:lnTo>
                    <a:pt x="91088" y="202557"/>
                  </a:lnTo>
                  <a:lnTo>
                    <a:pt x="125461" y="203906"/>
                  </a:lnTo>
                  <a:lnTo>
                    <a:pt x="173408" y="214843"/>
                  </a:lnTo>
                  <a:lnTo>
                    <a:pt x="200415" y="230423"/>
                  </a:lnTo>
                  <a:lnTo>
                    <a:pt x="212725" y="246300"/>
                  </a:lnTo>
                  <a:lnTo>
                    <a:pt x="217645" y="255447"/>
                  </a:lnTo>
                  <a:lnTo>
                    <a:pt x="224571" y="296267"/>
                  </a:lnTo>
                  <a:lnTo>
                    <a:pt x="221033" y="334227"/>
                  </a:lnTo>
                  <a:lnTo>
                    <a:pt x="206987" y="367702"/>
                  </a:lnTo>
                  <a:lnTo>
                    <a:pt x="172874" y="409284"/>
                  </a:lnTo>
                  <a:lnTo>
                    <a:pt x="142675" y="432575"/>
                  </a:lnTo>
                  <a:lnTo>
                    <a:pt x="110330" y="446235"/>
                  </a:lnTo>
                  <a:lnTo>
                    <a:pt x="72800" y="449633"/>
                  </a:lnTo>
                  <a:lnTo>
                    <a:pt x="31205" y="444012"/>
                  </a:lnTo>
                  <a:lnTo>
                    <a:pt x="638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32331" y="2726880"/>
              <a:ext cx="98016" cy="200043"/>
            </a:xfrm>
            <a:custGeom>
              <a:avLst/>
              <a:gdLst/>
              <a:ahLst/>
              <a:cxnLst/>
              <a:rect l="0" t="0" r="0" b="0"/>
              <a:pathLst>
                <a:path w="98016" h="200043">
                  <a:moveTo>
                    <a:pt x="63171" y="0"/>
                  </a:moveTo>
                  <a:lnTo>
                    <a:pt x="90682" y="53875"/>
                  </a:lnTo>
                  <a:lnTo>
                    <a:pt x="98015" y="74248"/>
                  </a:lnTo>
                  <a:lnTo>
                    <a:pt x="95815" y="101240"/>
                  </a:lnTo>
                  <a:lnTo>
                    <a:pt x="81422" y="143081"/>
                  </a:lnTo>
                  <a:lnTo>
                    <a:pt x="67773" y="164197"/>
                  </a:lnTo>
                  <a:lnTo>
                    <a:pt x="40358" y="18266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54947" y="2347854"/>
              <a:ext cx="260578" cy="413657"/>
            </a:xfrm>
            <a:custGeom>
              <a:avLst/>
              <a:gdLst/>
              <a:ahLst/>
              <a:cxnLst/>
              <a:rect l="0" t="0" r="0" b="0"/>
              <a:pathLst>
                <a:path w="260578" h="413657">
                  <a:moveTo>
                    <a:pt x="103768" y="10529"/>
                  </a:moveTo>
                  <a:lnTo>
                    <a:pt x="81411" y="16118"/>
                  </a:lnTo>
                  <a:lnTo>
                    <a:pt x="64195" y="28221"/>
                  </a:lnTo>
                  <a:lnTo>
                    <a:pt x="41350" y="57885"/>
                  </a:lnTo>
                  <a:lnTo>
                    <a:pt x="18259" y="109831"/>
                  </a:lnTo>
                  <a:lnTo>
                    <a:pt x="3602" y="159086"/>
                  </a:lnTo>
                  <a:lnTo>
                    <a:pt x="0" y="205974"/>
                  </a:lnTo>
                  <a:lnTo>
                    <a:pt x="102" y="256912"/>
                  </a:lnTo>
                  <a:lnTo>
                    <a:pt x="8191" y="306709"/>
                  </a:lnTo>
                  <a:lnTo>
                    <a:pt x="37904" y="367294"/>
                  </a:lnTo>
                  <a:lnTo>
                    <a:pt x="63975" y="394138"/>
                  </a:lnTo>
                  <a:lnTo>
                    <a:pt x="93927" y="411320"/>
                  </a:lnTo>
                  <a:lnTo>
                    <a:pt x="117722" y="413656"/>
                  </a:lnTo>
                  <a:lnTo>
                    <a:pt x="141555" y="409625"/>
                  </a:lnTo>
                  <a:lnTo>
                    <a:pt x="169296" y="393032"/>
                  </a:lnTo>
                  <a:lnTo>
                    <a:pt x="214302" y="352102"/>
                  </a:lnTo>
                  <a:lnTo>
                    <a:pt x="248965" y="288694"/>
                  </a:lnTo>
                  <a:lnTo>
                    <a:pt x="257923" y="237228"/>
                  </a:lnTo>
                  <a:lnTo>
                    <a:pt x="260577" y="183114"/>
                  </a:lnTo>
                  <a:lnTo>
                    <a:pt x="245833" y="122002"/>
                  </a:lnTo>
                  <a:lnTo>
                    <a:pt x="221233" y="63986"/>
                  </a:lnTo>
                  <a:lnTo>
                    <a:pt x="201483" y="37417"/>
                  </a:lnTo>
                  <a:lnTo>
                    <a:pt x="158533" y="11759"/>
                  </a:lnTo>
                  <a:lnTo>
                    <a:pt x="1353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70962" y="2379440"/>
              <a:ext cx="226808" cy="397365"/>
            </a:xfrm>
            <a:custGeom>
              <a:avLst/>
              <a:gdLst/>
              <a:ahLst/>
              <a:cxnLst/>
              <a:rect l="0" t="0" r="0" b="0"/>
              <a:pathLst>
                <a:path w="226808" h="397365">
                  <a:moveTo>
                    <a:pt x="93079" y="0"/>
                  </a:moveTo>
                  <a:lnTo>
                    <a:pt x="69033" y="9575"/>
                  </a:lnTo>
                  <a:lnTo>
                    <a:pt x="54706" y="20243"/>
                  </a:lnTo>
                  <a:lnTo>
                    <a:pt x="43659" y="39023"/>
                  </a:lnTo>
                  <a:lnTo>
                    <a:pt x="21446" y="94796"/>
                  </a:lnTo>
                  <a:lnTo>
                    <a:pt x="4103" y="156072"/>
                  </a:lnTo>
                  <a:lnTo>
                    <a:pt x="35" y="211970"/>
                  </a:lnTo>
                  <a:lnTo>
                    <a:pt x="0" y="264927"/>
                  </a:lnTo>
                  <a:lnTo>
                    <a:pt x="8048" y="309604"/>
                  </a:lnTo>
                  <a:lnTo>
                    <a:pt x="37746" y="367674"/>
                  </a:lnTo>
                  <a:lnTo>
                    <a:pt x="69405" y="394250"/>
                  </a:lnTo>
                  <a:lnTo>
                    <a:pt x="79636" y="397364"/>
                  </a:lnTo>
                  <a:lnTo>
                    <a:pt x="88796" y="397100"/>
                  </a:lnTo>
                  <a:lnTo>
                    <a:pt x="115987" y="385551"/>
                  </a:lnTo>
                  <a:lnTo>
                    <a:pt x="134846" y="372567"/>
                  </a:lnTo>
                  <a:lnTo>
                    <a:pt x="166017" y="332517"/>
                  </a:lnTo>
                  <a:lnTo>
                    <a:pt x="200294" y="279892"/>
                  </a:lnTo>
                  <a:lnTo>
                    <a:pt x="219343" y="238389"/>
                  </a:lnTo>
                  <a:lnTo>
                    <a:pt x="226807" y="190867"/>
                  </a:lnTo>
                  <a:lnTo>
                    <a:pt x="223429" y="145330"/>
                  </a:lnTo>
                  <a:lnTo>
                    <a:pt x="203402" y="89192"/>
                  </a:lnTo>
                  <a:lnTo>
                    <a:pt x="173796" y="43095"/>
                  </a:lnTo>
                  <a:lnTo>
                    <a:pt x="154690" y="23832"/>
                  </a:lnTo>
                  <a:lnTo>
                    <a:pt x="1141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56241" y="2408665"/>
              <a:ext cx="266992" cy="370397"/>
            </a:xfrm>
            <a:custGeom>
              <a:avLst/>
              <a:gdLst/>
              <a:ahLst/>
              <a:cxnLst/>
              <a:rect l="0" t="0" r="0" b="0"/>
              <a:pathLst>
                <a:path w="266992" h="370397">
                  <a:moveTo>
                    <a:pt x="102598" y="44474"/>
                  </a:moveTo>
                  <a:lnTo>
                    <a:pt x="71316" y="54050"/>
                  </a:lnTo>
                  <a:lnTo>
                    <a:pt x="47576" y="72008"/>
                  </a:lnTo>
                  <a:lnTo>
                    <a:pt x="26894" y="99036"/>
                  </a:lnTo>
                  <a:lnTo>
                    <a:pt x="4992" y="155601"/>
                  </a:lnTo>
                  <a:lnTo>
                    <a:pt x="0" y="217117"/>
                  </a:lnTo>
                  <a:lnTo>
                    <a:pt x="9066" y="275542"/>
                  </a:lnTo>
                  <a:lnTo>
                    <a:pt x="27711" y="332143"/>
                  </a:lnTo>
                  <a:lnTo>
                    <a:pt x="52723" y="363156"/>
                  </a:lnTo>
                  <a:lnTo>
                    <a:pt x="63499" y="368063"/>
                  </a:lnTo>
                  <a:lnTo>
                    <a:pt x="87950" y="370396"/>
                  </a:lnTo>
                  <a:lnTo>
                    <a:pt x="111296" y="364413"/>
                  </a:lnTo>
                  <a:lnTo>
                    <a:pt x="141050" y="347891"/>
                  </a:lnTo>
                  <a:lnTo>
                    <a:pt x="194838" y="296066"/>
                  </a:lnTo>
                  <a:lnTo>
                    <a:pt x="232118" y="243202"/>
                  </a:lnTo>
                  <a:lnTo>
                    <a:pt x="257341" y="190921"/>
                  </a:lnTo>
                  <a:lnTo>
                    <a:pt x="266991" y="149477"/>
                  </a:lnTo>
                  <a:lnTo>
                    <a:pt x="266909" y="121558"/>
                  </a:lnTo>
                  <a:lnTo>
                    <a:pt x="253708" y="80702"/>
                  </a:lnTo>
                  <a:lnTo>
                    <a:pt x="225167" y="34863"/>
                  </a:lnTo>
                  <a:lnTo>
                    <a:pt x="206206" y="15636"/>
                  </a:lnTo>
                  <a:lnTo>
                    <a:pt x="186081" y="3192"/>
                  </a:lnTo>
                  <a:lnTo>
                    <a:pt x="162318" y="0"/>
                  </a:lnTo>
                  <a:lnTo>
                    <a:pt x="138499" y="3651"/>
                  </a:lnTo>
                  <a:lnTo>
                    <a:pt x="102598" y="23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970912" y="1579274"/>
            <a:ext cx="1599078" cy="926509"/>
            <a:chOff x="5970912" y="1579274"/>
            <a:chExt cx="1599078" cy="926509"/>
          </a:xfrm>
        </p:grpSpPr>
        <p:sp>
          <p:nvSpPr>
            <p:cNvPr id="81" name="Freeform 80"/>
            <p:cNvSpPr/>
            <p:nvPr/>
          </p:nvSpPr>
          <p:spPr>
            <a:xfrm>
              <a:off x="5970912" y="1579274"/>
              <a:ext cx="256615" cy="323437"/>
            </a:xfrm>
            <a:custGeom>
              <a:avLst/>
              <a:gdLst/>
              <a:ahLst/>
              <a:cxnLst/>
              <a:rect l="0" t="0" r="0" b="0"/>
              <a:pathLst>
                <a:path w="256615" h="323437">
                  <a:moveTo>
                    <a:pt x="156673" y="0"/>
                  </a:moveTo>
                  <a:lnTo>
                    <a:pt x="138692" y="15641"/>
                  </a:lnTo>
                  <a:lnTo>
                    <a:pt x="80342" y="53455"/>
                  </a:lnTo>
                  <a:lnTo>
                    <a:pt x="19572" y="94828"/>
                  </a:lnTo>
                  <a:lnTo>
                    <a:pt x="9120" y="101823"/>
                  </a:lnTo>
                  <a:lnTo>
                    <a:pt x="3322" y="101807"/>
                  </a:lnTo>
                  <a:lnTo>
                    <a:pt x="627" y="97118"/>
                  </a:lnTo>
                  <a:lnTo>
                    <a:pt x="0" y="89312"/>
                  </a:lnTo>
                  <a:lnTo>
                    <a:pt x="3091" y="81768"/>
                  </a:lnTo>
                  <a:lnTo>
                    <a:pt x="24210" y="59973"/>
                  </a:lnTo>
                  <a:lnTo>
                    <a:pt x="53864" y="39867"/>
                  </a:lnTo>
                  <a:lnTo>
                    <a:pt x="92936" y="27150"/>
                  </a:lnTo>
                  <a:lnTo>
                    <a:pt x="154828" y="22261"/>
                  </a:lnTo>
                  <a:lnTo>
                    <a:pt x="169481" y="21859"/>
                  </a:lnTo>
                  <a:lnTo>
                    <a:pt x="180420" y="25102"/>
                  </a:lnTo>
                  <a:lnTo>
                    <a:pt x="188882" y="30772"/>
                  </a:lnTo>
                  <a:lnTo>
                    <a:pt x="195693" y="38063"/>
                  </a:lnTo>
                  <a:lnTo>
                    <a:pt x="199064" y="46432"/>
                  </a:lnTo>
                  <a:lnTo>
                    <a:pt x="199690" y="65090"/>
                  </a:lnTo>
                  <a:lnTo>
                    <a:pt x="193465" y="95325"/>
                  </a:lnTo>
                  <a:lnTo>
                    <a:pt x="178623" y="120921"/>
                  </a:lnTo>
                  <a:lnTo>
                    <a:pt x="153818" y="143323"/>
                  </a:lnTo>
                  <a:lnTo>
                    <a:pt x="124241" y="159190"/>
                  </a:lnTo>
                  <a:lnTo>
                    <a:pt x="119844" y="159939"/>
                  </a:lnTo>
                  <a:lnTo>
                    <a:pt x="119252" y="158099"/>
                  </a:lnTo>
                  <a:lnTo>
                    <a:pt x="121197" y="154532"/>
                  </a:lnTo>
                  <a:lnTo>
                    <a:pt x="138957" y="150569"/>
                  </a:lnTo>
                  <a:lnTo>
                    <a:pt x="178720" y="151458"/>
                  </a:lnTo>
                  <a:lnTo>
                    <a:pt x="203906" y="157392"/>
                  </a:lnTo>
                  <a:lnTo>
                    <a:pt x="222899" y="167828"/>
                  </a:lnTo>
                  <a:lnTo>
                    <a:pt x="246746" y="192447"/>
                  </a:lnTo>
                  <a:lnTo>
                    <a:pt x="255197" y="218113"/>
                  </a:lnTo>
                  <a:lnTo>
                    <a:pt x="256614" y="246678"/>
                  </a:lnTo>
                  <a:lnTo>
                    <a:pt x="249444" y="271072"/>
                  </a:lnTo>
                  <a:lnTo>
                    <a:pt x="235340" y="290492"/>
                  </a:lnTo>
                  <a:lnTo>
                    <a:pt x="217373" y="305752"/>
                  </a:lnTo>
                  <a:lnTo>
                    <a:pt x="197689" y="316434"/>
                  </a:lnTo>
                  <a:lnTo>
                    <a:pt x="161287" y="323436"/>
                  </a:lnTo>
                  <a:lnTo>
                    <a:pt x="126455" y="319921"/>
                  </a:lnTo>
                  <a:lnTo>
                    <a:pt x="85583" y="301017"/>
                  </a:lnTo>
                  <a:lnTo>
                    <a:pt x="6191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09550" y="1652974"/>
              <a:ext cx="227486" cy="266367"/>
            </a:xfrm>
            <a:custGeom>
              <a:avLst/>
              <a:gdLst/>
              <a:ahLst/>
              <a:cxnLst/>
              <a:rect l="0" t="0" r="0" b="0"/>
              <a:pathLst>
                <a:path w="227486" h="266367">
                  <a:moveTo>
                    <a:pt x="133890" y="31585"/>
                  </a:moveTo>
                  <a:lnTo>
                    <a:pt x="122712" y="20407"/>
                  </a:lnTo>
                  <a:lnTo>
                    <a:pt x="114740" y="18284"/>
                  </a:lnTo>
                  <a:lnTo>
                    <a:pt x="93403" y="19044"/>
                  </a:lnTo>
                  <a:lnTo>
                    <a:pt x="74562" y="26401"/>
                  </a:lnTo>
                  <a:lnTo>
                    <a:pt x="43402" y="50188"/>
                  </a:lnTo>
                  <a:lnTo>
                    <a:pt x="15887" y="85823"/>
                  </a:lnTo>
                  <a:lnTo>
                    <a:pt x="3129" y="117456"/>
                  </a:lnTo>
                  <a:lnTo>
                    <a:pt x="0" y="157114"/>
                  </a:lnTo>
                  <a:lnTo>
                    <a:pt x="7131" y="201880"/>
                  </a:lnTo>
                  <a:lnTo>
                    <a:pt x="17502" y="222695"/>
                  </a:lnTo>
                  <a:lnTo>
                    <a:pt x="42083" y="247568"/>
                  </a:lnTo>
                  <a:lnTo>
                    <a:pt x="71593" y="264166"/>
                  </a:lnTo>
                  <a:lnTo>
                    <a:pt x="95284" y="266366"/>
                  </a:lnTo>
                  <a:lnTo>
                    <a:pt x="143032" y="258246"/>
                  </a:lnTo>
                  <a:lnTo>
                    <a:pt x="175593" y="243153"/>
                  </a:lnTo>
                  <a:lnTo>
                    <a:pt x="190639" y="227391"/>
                  </a:lnTo>
                  <a:lnTo>
                    <a:pt x="215420" y="188676"/>
                  </a:lnTo>
                  <a:lnTo>
                    <a:pt x="224727" y="140912"/>
                  </a:lnTo>
                  <a:lnTo>
                    <a:pt x="227485" y="87895"/>
                  </a:lnTo>
                  <a:lnTo>
                    <a:pt x="221892" y="58951"/>
                  </a:lnTo>
                  <a:lnTo>
                    <a:pt x="210437" y="35559"/>
                  </a:lnTo>
                  <a:lnTo>
                    <a:pt x="193647" y="17363"/>
                  </a:lnTo>
                  <a:lnTo>
                    <a:pt x="174487" y="7717"/>
                  </a:lnTo>
                  <a:lnTo>
                    <a:pt x="1444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01368" y="1905658"/>
              <a:ext cx="52643" cy="147400"/>
            </a:xfrm>
            <a:custGeom>
              <a:avLst/>
              <a:gdLst/>
              <a:ahLst/>
              <a:cxnLst/>
              <a:rect l="0" t="0" r="0" b="0"/>
              <a:pathLst>
                <a:path w="52643" h="147400">
                  <a:moveTo>
                    <a:pt x="52642" y="0"/>
                  </a:moveTo>
                  <a:lnTo>
                    <a:pt x="52642" y="58616"/>
                  </a:lnTo>
                  <a:lnTo>
                    <a:pt x="47053" y="93407"/>
                  </a:lnTo>
                  <a:lnTo>
                    <a:pt x="32399" y="1203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23245" y="1687486"/>
              <a:ext cx="233340" cy="276962"/>
            </a:xfrm>
            <a:custGeom>
              <a:avLst/>
              <a:gdLst/>
              <a:ahLst/>
              <a:cxnLst/>
              <a:rect l="0" t="0" r="0" b="0"/>
              <a:pathLst>
                <a:path w="233340" h="276962">
                  <a:moveTo>
                    <a:pt x="120278" y="18130"/>
                  </a:moveTo>
                  <a:lnTo>
                    <a:pt x="109099" y="6952"/>
                  </a:lnTo>
                  <a:lnTo>
                    <a:pt x="91133" y="1464"/>
                  </a:lnTo>
                  <a:lnTo>
                    <a:pt x="79791" y="0"/>
                  </a:lnTo>
                  <a:lnTo>
                    <a:pt x="60950" y="4613"/>
                  </a:lnTo>
                  <a:lnTo>
                    <a:pt x="52650" y="9119"/>
                  </a:lnTo>
                  <a:lnTo>
                    <a:pt x="40308" y="23484"/>
                  </a:lnTo>
                  <a:lnTo>
                    <a:pt x="12998" y="72648"/>
                  </a:lnTo>
                  <a:lnTo>
                    <a:pt x="0" y="132573"/>
                  </a:lnTo>
                  <a:lnTo>
                    <a:pt x="1322" y="170712"/>
                  </a:lnTo>
                  <a:lnTo>
                    <a:pt x="14712" y="206059"/>
                  </a:lnTo>
                  <a:lnTo>
                    <a:pt x="41367" y="248274"/>
                  </a:lnTo>
                  <a:lnTo>
                    <a:pt x="59471" y="265086"/>
                  </a:lnTo>
                  <a:lnTo>
                    <a:pt x="82334" y="274117"/>
                  </a:lnTo>
                  <a:lnTo>
                    <a:pt x="106924" y="276961"/>
                  </a:lnTo>
                  <a:lnTo>
                    <a:pt x="129550" y="274326"/>
                  </a:lnTo>
                  <a:lnTo>
                    <a:pt x="162020" y="260676"/>
                  </a:lnTo>
                  <a:lnTo>
                    <a:pt x="188278" y="241814"/>
                  </a:lnTo>
                  <a:lnTo>
                    <a:pt x="210876" y="210229"/>
                  </a:lnTo>
                  <a:lnTo>
                    <a:pt x="226801" y="171235"/>
                  </a:lnTo>
                  <a:lnTo>
                    <a:pt x="233339" y="130045"/>
                  </a:lnTo>
                  <a:lnTo>
                    <a:pt x="229687" y="88205"/>
                  </a:lnTo>
                  <a:lnTo>
                    <a:pt x="215606" y="46172"/>
                  </a:lnTo>
                  <a:lnTo>
                    <a:pt x="200081" y="27474"/>
                  </a:lnTo>
                  <a:lnTo>
                    <a:pt x="182652" y="16434"/>
                  </a:lnTo>
                  <a:lnTo>
                    <a:pt x="151864" y="7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04167" y="1715800"/>
              <a:ext cx="235202" cy="257369"/>
            </a:xfrm>
            <a:custGeom>
              <a:avLst/>
              <a:gdLst/>
              <a:ahLst/>
              <a:cxnLst/>
              <a:rect l="0" t="0" r="0" b="0"/>
              <a:pathLst>
                <a:path w="235202" h="257369">
                  <a:moveTo>
                    <a:pt x="60455" y="21402"/>
                  </a:moveTo>
                  <a:lnTo>
                    <a:pt x="36408" y="30977"/>
                  </a:lnTo>
                  <a:lnTo>
                    <a:pt x="22081" y="41645"/>
                  </a:lnTo>
                  <a:lnTo>
                    <a:pt x="6450" y="66394"/>
                  </a:lnTo>
                  <a:lnTo>
                    <a:pt x="0" y="107132"/>
                  </a:lnTo>
                  <a:lnTo>
                    <a:pt x="3678" y="156248"/>
                  </a:lnTo>
                  <a:lnTo>
                    <a:pt x="12214" y="181159"/>
                  </a:lnTo>
                  <a:lnTo>
                    <a:pt x="36758" y="216215"/>
                  </a:lnTo>
                  <a:lnTo>
                    <a:pt x="68381" y="244071"/>
                  </a:lnTo>
                  <a:lnTo>
                    <a:pt x="97122" y="254897"/>
                  </a:lnTo>
                  <a:lnTo>
                    <a:pt x="127054" y="257368"/>
                  </a:lnTo>
                  <a:lnTo>
                    <a:pt x="152055" y="250668"/>
                  </a:lnTo>
                  <a:lnTo>
                    <a:pt x="171746" y="236772"/>
                  </a:lnTo>
                  <a:lnTo>
                    <a:pt x="210767" y="187933"/>
                  </a:lnTo>
                  <a:lnTo>
                    <a:pt x="225137" y="162876"/>
                  </a:lnTo>
                  <a:lnTo>
                    <a:pt x="235201" y="111283"/>
                  </a:lnTo>
                  <a:lnTo>
                    <a:pt x="227005" y="62721"/>
                  </a:lnTo>
                  <a:lnTo>
                    <a:pt x="212856" y="39376"/>
                  </a:lnTo>
                  <a:lnTo>
                    <a:pt x="175176" y="5325"/>
                  </a:lnTo>
                  <a:lnTo>
                    <a:pt x="165012" y="1325"/>
                  </a:lnTo>
                  <a:lnTo>
                    <a:pt x="144359" y="0"/>
                  </a:lnTo>
                  <a:lnTo>
                    <a:pt x="129721" y="3311"/>
                  </a:lnTo>
                  <a:lnTo>
                    <a:pt x="113097" y="10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77896" y="1710555"/>
              <a:ext cx="204188" cy="295008"/>
            </a:xfrm>
            <a:custGeom>
              <a:avLst/>
              <a:gdLst/>
              <a:ahLst/>
              <a:cxnLst/>
              <a:rect l="0" t="0" r="0" b="0"/>
              <a:pathLst>
                <a:path w="204188" h="295008">
                  <a:moveTo>
                    <a:pt x="102580" y="5590"/>
                  </a:moveTo>
                  <a:lnTo>
                    <a:pt x="85813" y="0"/>
                  </a:lnTo>
                  <a:lnTo>
                    <a:pt x="68222" y="3495"/>
                  </a:lnTo>
                  <a:lnTo>
                    <a:pt x="49876" y="14018"/>
                  </a:lnTo>
                  <a:lnTo>
                    <a:pt x="27563" y="39672"/>
                  </a:lnTo>
                  <a:lnTo>
                    <a:pt x="5065" y="95736"/>
                  </a:lnTo>
                  <a:lnTo>
                    <a:pt x="0" y="151125"/>
                  </a:lnTo>
                  <a:lnTo>
                    <a:pt x="12171" y="214058"/>
                  </a:lnTo>
                  <a:lnTo>
                    <a:pt x="30169" y="251412"/>
                  </a:lnTo>
                  <a:lnTo>
                    <a:pt x="53439" y="277298"/>
                  </a:lnTo>
                  <a:lnTo>
                    <a:pt x="62800" y="284994"/>
                  </a:lnTo>
                  <a:lnTo>
                    <a:pt x="88800" y="293546"/>
                  </a:lnTo>
                  <a:lnTo>
                    <a:pt x="116343" y="295007"/>
                  </a:lnTo>
                  <a:lnTo>
                    <a:pt x="136383" y="287858"/>
                  </a:lnTo>
                  <a:lnTo>
                    <a:pt x="160819" y="270679"/>
                  </a:lnTo>
                  <a:lnTo>
                    <a:pt x="188816" y="222429"/>
                  </a:lnTo>
                  <a:lnTo>
                    <a:pt x="199399" y="196719"/>
                  </a:lnTo>
                  <a:lnTo>
                    <a:pt x="204187" y="155937"/>
                  </a:lnTo>
                  <a:lnTo>
                    <a:pt x="197547" y="114218"/>
                  </a:lnTo>
                  <a:lnTo>
                    <a:pt x="180112" y="73391"/>
                  </a:lnTo>
                  <a:lnTo>
                    <a:pt x="153239" y="39717"/>
                  </a:lnTo>
                  <a:lnTo>
                    <a:pt x="133284" y="22317"/>
                  </a:lnTo>
                  <a:lnTo>
                    <a:pt x="112717" y="13024"/>
                  </a:lnTo>
                  <a:lnTo>
                    <a:pt x="81523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43357" y="2042533"/>
              <a:ext cx="1526633" cy="52639"/>
            </a:xfrm>
            <a:custGeom>
              <a:avLst/>
              <a:gdLst/>
              <a:ahLst/>
              <a:cxnLst/>
              <a:rect l="0" t="0" r="0" b="0"/>
              <a:pathLst>
                <a:path w="1526633" h="52639">
                  <a:moveTo>
                    <a:pt x="1526632" y="10524"/>
                  </a:moveTo>
                  <a:lnTo>
                    <a:pt x="1489154" y="18857"/>
                  </a:lnTo>
                  <a:lnTo>
                    <a:pt x="1437731" y="20618"/>
                  </a:lnTo>
                  <a:lnTo>
                    <a:pt x="1385257" y="20924"/>
                  </a:lnTo>
                  <a:lnTo>
                    <a:pt x="1336435" y="15425"/>
                  </a:lnTo>
                  <a:lnTo>
                    <a:pt x="1275566" y="11976"/>
                  </a:lnTo>
                  <a:lnTo>
                    <a:pt x="1222435" y="10954"/>
                  </a:lnTo>
                  <a:lnTo>
                    <a:pt x="1162561" y="9439"/>
                  </a:lnTo>
                  <a:lnTo>
                    <a:pt x="1102554" y="2207"/>
                  </a:lnTo>
                  <a:lnTo>
                    <a:pt x="1051979" y="651"/>
                  </a:lnTo>
                  <a:lnTo>
                    <a:pt x="999949" y="189"/>
                  </a:lnTo>
                  <a:lnTo>
                    <a:pt x="947489" y="53"/>
                  </a:lnTo>
                  <a:lnTo>
                    <a:pt x="894900" y="12"/>
                  </a:lnTo>
                  <a:lnTo>
                    <a:pt x="842273" y="0"/>
                  </a:lnTo>
                  <a:lnTo>
                    <a:pt x="789636" y="3116"/>
                  </a:lnTo>
                  <a:lnTo>
                    <a:pt x="736995" y="8329"/>
                  </a:lnTo>
                  <a:lnTo>
                    <a:pt x="684353" y="9873"/>
                  </a:lnTo>
                  <a:lnTo>
                    <a:pt x="631710" y="13451"/>
                  </a:lnTo>
                  <a:lnTo>
                    <a:pt x="579068" y="18800"/>
                  </a:lnTo>
                  <a:lnTo>
                    <a:pt x="526425" y="20385"/>
                  </a:lnTo>
                  <a:lnTo>
                    <a:pt x="473783" y="20855"/>
                  </a:lnTo>
                  <a:lnTo>
                    <a:pt x="421140" y="20994"/>
                  </a:lnTo>
                  <a:lnTo>
                    <a:pt x="368498" y="21035"/>
                  </a:lnTo>
                  <a:lnTo>
                    <a:pt x="315856" y="24167"/>
                  </a:lnTo>
                  <a:lnTo>
                    <a:pt x="266332" y="29384"/>
                  </a:lnTo>
                  <a:lnTo>
                    <a:pt x="218904" y="30930"/>
                  </a:lnTo>
                  <a:lnTo>
                    <a:pt x="156064" y="37041"/>
                  </a:lnTo>
                  <a:lnTo>
                    <a:pt x="98592" y="42278"/>
                  </a:lnTo>
                  <a:lnTo>
                    <a:pt x="42178" y="50245"/>
                  </a:lnTo>
                  <a:lnTo>
                    <a:pt x="0" y="52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27669" y="2221513"/>
              <a:ext cx="25054" cy="284270"/>
            </a:xfrm>
            <a:custGeom>
              <a:avLst/>
              <a:gdLst/>
              <a:ahLst/>
              <a:cxnLst/>
              <a:rect l="0" t="0" r="0" b="0"/>
              <a:pathLst>
                <a:path w="25054" h="284270">
                  <a:moveTo>
                    <a:pt x="0" y="0"/>
                  </a:moveTo>
                  <a:lnTo>
                    <a:pt x="1169" y="49262"/>
                  </a:lnTo>
                  <a:lnTo>
                    <a:pt x="7235" y="98174"/>
                  </a:lnTo>
                  <a:lnTo>
                    <a:pt x="12996" y="160335"/>
                  </a:lnTo>
                  <a:lnTo>
                    <a:pt x="25053" y="217414"/>
                  </a:lnTo>
                  <a:lnTo>
                    <a:pt x="22391" y="272230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31212" y="2155407"/>
              <a:ext cx="291405" cy="330853"/>
            </a:xfrm>
            <a:custGeom>
              <a:avLst/>
              <a:gdLst/>
              <a:ahLst/>
              <a:cxnLst/>
              <a:rect l="0" t="0" r="0" b="0"/>
              <a:pathLst>
                <a:path w="291405" h="330853">
                  <a:moveTo>
                    <a:pt x="170197" y="45048"/>
                  </a:moveTo>
                  <a:lnTo>
                    <a:pt x="153429" y="39459"/>
                  </a:lnTo>
                  <a:lnTo>
                    <a:pt x="135838" y="42954"/>
                  </a:lnTo>
                  <a:lnTo>
                    <a:pt x="116322" y="53476"/>
                  </a:lnTo>
                  <a:lnTo>
                    <a:pt x="64750" y="104390"/>
                  </a:lnTo>
                  <a:lnTo>
                    <a:pt x="32341" y="156813"/>
                  </a:lnTo>
                  <a:lnTo>
                    <a:pt x="3965" y="218560"/>
                  </a:lnTo>
                  <a:lnTo>
                    <a:pt x="0" y="245777"/>
                  </a:lnTo>
                  <a:lnTo>
                    <a:pt x="580" y="259586"/>
                  </a:lnTo>
                  <a:lnTo>
                    <a:pt x="18165" y="301378"/>
                  </a:lnTo>
                  <a:lnTo>
                    <a:pt x="39066" y="320020"/>
                  </a:lnTo>
                  <a:lnTo>
                    <a:pt x="51191" y="326629"/>
                  </a:lnTo>
                  <a:lnTo>
                    <a:pt x="77142" y="330852"/>
                  </a:lnTo>
                  <a:lnTo>
                    <a:pt x="137518" y="324032"/>
                  </a:lnTo>
                  <a:lnTo>
                    <a:pt x="197364" y="303014"/>
                  </a:lnTo>
                  <a:lnTo>
                    <a:pt x="225945" y="289941"/>
                  </a:lnTo>
                  <a:lnTo>
                    <a:pt x="248006" y="270093"/>
                  </a:lnTo>
                  <a:lnTo>
                    <a:pt x="281233" y="230402"/>
                  </a:lnTo>
                  <a:lnTo>
                    <a:pt x="289736" y="205417"/>
                  </a:lnTo>
                  <a:lnTo>
                    <a:pt x="291404" y="158466"/>
                  </a:lnTo>
                  <a:lnTo>
                    <a:pt x="281369" y="107509"/>
                  </a:lnTo>
                  <a:lnTo>
                    <a:pt x="268740" y="75149"/>
                  </a:lnTo>
                  <a:lnTo>
                    <a:pt x="251428" y="49068"/>
                  </a:lnTo>
                  <a:lnTo>
                    <a:pt x="216363" y="20243"/>
                  </a:lnTo>
                  <a:lnTo>
                    <a:pt x="176337" y="2474"/>
                  </a:lnTo>
                  <a:lnTo>
                    <a:pt x="148749" y="0"/>
                  </a:lnTo>
                  <a:lnTo>
                    <a:pt x="123229" y="3970"/>
                  </a:lnTo>
                  <a:lnTo>
                    <a:pt x="85969" y="23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52027" y="2158342"/>
              <a:ext cx="287326" cy="316932"/>
            </a:xfrm>
            <a:custGeom>
              <a:avLst/>
              <a:gdLst/>
              <a:ahLst/>
              <a:cxnLst/>
              <a:rect l="0" t="0" r="0" b="0"/>
              <a:pathLst>
                <a:path w="287326" h="316932">
                  <a:moveTo>
                    <a:pt x="144180" y="0"/>
                  </a:moveTo>
                  <a:lnTo>
                    <a:pt x="110558" y="2339"/>
                  </a:lnTo>
                  <a:lnTo>
                    <a:pt x="74687" y="16811"/>
                  </a:lnTo>
                  <a:lnTo>
                    <a:pt x="27303" y="55087"/>
                  </a:lnTo>
                  <a:lnTo>
                    <a:pt x="7645" y="90541"/>
                  </a:lnTo>
                  <a:lnTo>
                    <a:pt x="0" y="130682"/>
                  </a:lnTo>
                  <a:lnTo>
                    <a:pt x="3324" y="166622"/>
                  </a:lnTo>
                  <a:lnTo>
                    <a:pt x="24503" y="218613"/>
                  </a:lnTo>
                  <a:lnTo>
                    <a:pt x="65769" y="276735"/>
                  </a:lnTo>
                  <a:lnTo>
                    <a:pt x="93261" y="300624"/>
                  </a:lnTo>
                  <a:lnTo>
                    <a:pt x="129223" y="316931"/>
                  </a:lnTo>
                  <a:lnTo>
                    <a:pt x="152740" y="315943"/>
                  </a:lnTo>
                  <a:lnTo>
                    <a:pt x="213158" y="289913"/>
                  </a:lnTo>
                  <a:lnTo>
                    <a:pt x="240007" y="268654"/>
                  </a:lnTo>
                  <a:lnTo>
                    <a:pt x="277220" y="214839"/>
                  </a:lnTo>
                  <a:lnTo>
                    <a:pt x="287325" y="174660"/>
                  </a:lnTo>
                  <a:lnTo>
                    <a:pt x="284729" y="133119"/>
                  </a:lnTo>
                  <a:lnTo>
                    <a:pt x="270962" y="91175"/>
                  </a:lnTo>
                  <a:lnTo>
                    <a:pt x="230198" y="35620"/>
                  </a:lnTo>
                  <a:lnTo>
                    <a:pt x="222583" y="27256"/>
                  </a:lnTo>
                  <a:lnTo>
                    <a:pt x="201642" y="17963"/>
                  </a:lnTo>
                  <a:lnTo>
                    <a:pt x="177908" y="15002"/>
                  </a:lnTo>
                  <a:lnTo>
                    <a:pt x="155661" y="17586"/>
                  </a:lnTo>
                  <a:lnTo>
                    <a:pt x="143434" y="22634"/>
                  </a:lnTo>
                  <a:lnTo>
                    <a:pt x="13365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580311" y="1631917"/>
            <a:ext cx="884394" cy="979151"/>
            <a:chOff x="6580311" y="1631917"/>
            <a:chExt cx="884394" cy="979151"/>
          </a:xfrm>
        </p:grpSpPr>
        <p:sp>
          <p:nvSpPr>
            <p:cNvPr id="92" name="Freeform 91"/>
            <p:cNvSpPr/>
            <p:nvPr/>
          </p:nvSpPr>
          <p:spPr>
            <a:xfrm>
              <a:off x="6854052" y="2137285"/>
              <a:ext cx="347441" cy="442197"/>
            </a:xfrm>
            <a:custGeom>
              <a:avLst/>
              <a:gdLst/>
              <a:ahLst/>
              <a:cxnLst/>
              <a:rect l="0" t="0" r="0" b="0"/>
              <a:pathLst>
                <a:path w="347441" h="442197">
                  <a:moveTo>
                    <a:pt x="347440" y="0"/>
                  </a:moveTo>
                  <a:lnTo>
                    <a:pt x="304778" y="60873"/>
                  </a:lnTo>
                  <a:lnTo>
                    <a:pt x="256161" y="121234"/>
                  </a:lnTo>
                  <a:lnTo>
                    <a:pt x="205011" y="179460"/>
                  </a:lnTo>
                  <a:lnTo>
                    <a:pt x="155975" y="242197"/>
                  </a:lnTo>
                  <a:lnTo>
                    <a:pt x="109239" y="305330"/>
                  </a:lnTo>
                  <a:lnTo>
                    <a:pt x="66719" y="368497"/>
                  </a:lnTo>
                  <a:lnTo>
                    <a:pt x="10336" y="431451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12021" y="1652974"/>
              <a:ext cx="252684" cy="315856"/>
            </a:xfrm>
            <a:custGeom>
              <a:avLst/>
              <a:gdLst/>
              <a:ahLst/>
              <a:cxnLst/>
              <a:rect l="0" t="0" r="0" b="0"/>
              <a:pathLst>
                <a:path w="252684" h="315856">
                  <a:moveTo>
                    <a:pt x="252683" y="0"/>
                  </a:moveTo>
                  <a:lnTo>
                    <a:pt x="214310" y="29308"/>
                  </a:lnTo>
                  <a:lnTo>
                    <a:pt x="166396" y="84952"/>
                  </a:lnTo>
                  <a:lnTo>
                    <a:pt x="126994" y="142179"/>
                  </a:lnTo>
                  <a:lnTo>
                    <a:pt x="82927" y="199787"/>
                  </a:lnTo>
                  <a:lnTo>
                    <a:pt x="44977" y="25519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80311" y="2105699"/>
              <a:ext cx="357970" cy="505369"/>
            </a:xfrm>
            <a:custGeom>
              <a:avLst/>
              <a:gdLst/>
              <a:ahLst/>
              <a:cxnLst/>
              <a:rect l="0" t="0" r="0" b="0"/>
              <a:pathLst>
                <a:path w="357970" h="505369">
                  <a:moveTo>
                    <a:pt x="357969" y="0"/>
                  </a:moveTo>
                  <a:lnTo>
                    <a:pt x="333922" y="17981"/>
                  </a:lnTo>
                  <a:lnTo>
                    <a:pt x="298375" y="69742"/>
                  </a:lnTo>
                  <a:lnTo>
                    <a:pt x="260101" y="128940"/>
                  </a:lnTo>
                  <a:lnTo>
                    <a:pt x="218565" y="188469"/>
                  </a:lnTo>
                  <a:lnTo>
                    <a:pt x="175561" y="251423"/>
                  </a:lnTo>
                  <a:lnTo>
                    <a:pt x="133369" y="306294"/>
                  </a:lnTo>
                  <a:lnTo>
                    <a:pt x="91247" y="368582"/>
                  </a:lnTo>
                  <a:lnTo>
                    <a:pt x="49133" y="431676"/>
                  </a:lnTo>
                  <a:lnTo>
                    <a:pt x="9358" y="49133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11979" y="1631917"/>
              <a:ext cx="210571" cy="294799"/>
            </a:xfrm>
            <a:custGeom>
              <a:avLst/>
              <a:gdLst/>
              <a:ahLst/>
              <a:cxnLst/>
              <a:rect l="0" t="0" r="0" b="0"/>
              <a:pathLst>
                <a:path w="210571" h="294799">
                  <a:moveTo>
                    <a:pt x="210570" y="0"/>
                  </a:moveTo>
                  <a:lnTo>
                    <a:pt x="167908" y="54114"/>
                  </a:lnTo>
                  <a:lnTo>
                    <a:pt x="133289" y="111544"/>
                  </a:lnTo>
                  <a:lnTo>
                    <a:pt x="98476" y="167989"/>
                  </a:lnTo>
                  <a:lnTo>
                    <a:pt x="49330" y="227104"/>
                  </a:lnTo>
                  <a:lnTo>
                    <a:pt x="6873" y="28504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738446" y="1789844"/>
            <a:ext cx="1302818" cy="472937"/>
            <a:chOff x="7738446" y="1789844"/>
            <a:chExt cx="1302818" cy="472937"/>
          </a:xfrm>
        </p:grpSpPr>
        <p:sp>
          <p:nvSpPr>
            <p:cNvPr id="97" name="Freeform 96"/>
            <p:cNvSpPr/>
            <p:nvPr/>
          </p:nvSpPr>
          <p:spPr>
            <a:xfrm>
              <a:off x="7738446" y="191618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7" y="17958"/>
                  </a:lnTo>
                  <a:lnTo>
                    <a:pt x="26128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70031" y="2025934"/>
              <a:ext cx="115815" cy="6067"/>
            </a:xfrm>
            <a:custGeom>
              <a:avLst/>
              <a:gdLst/>
              <a:ahLst/>
              <a:cxnLst/>
              <a:rect l="0" t="0" r="0" b="0"/>
              <a:pathLst>
                <a:path w="115815" h="6067">
                  <a:moveTo>
                    <a:pt x="115814" y="6066"/>
                  </a:moveTo>
                  <a:lnTo>
                    <a:pt x="82192" y="0"/>
                  </a:lnTo>
                  <a:lnTo>
                    <a:pt x="33609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37367" y="1789844"/>
              <a:ext cx="262185" cy="397170"/>
            </a:xfrm>
            <a:custGeom>
              <a:avLst/>
              <a:gdLst/>
              <a:ahLst/>
              <a:cxnLst/>
              <a:rect l="0" t="0" r="0" b="0"/>
              <a:pathLst>
                <a:path w="262185" h="397170">
                  <a:moveTo>
                    <a:pt x="111690" y="0"/>
                  </a:moveTo>
                  <a:lnTo>
                    <a:pt x="96048" y="17981"/>
                  </a:lnTo>
                  <a:lnTo>
                    <a:pt x="64847" y="74354"/>
                  </a:lnTo>
                  <a:lnTo>
                    <a:pt x="30811" y="120839"/>
                  </a:lnTo>
                  <a:lnTo>
                    <a:pt x="4277" y="137710"/>
                  </a:lnTo>
                  <a:lnTo>
                    <a:pt x="308" y="136260"/>
                  </a:lnTo>
                  <a:lnTo>
                    <a:pt x="0" y="130614"/>
                  </a:lnTo>
                  <a:lnTo>
                    <a:pt x="5898" y="114203"/>
                  </a:lnTo>
                  <a:lnTo>
                    <a:pt x="40928" y="71870"/>
                  </a:lnTo>
                  <a:lnTo>
                    <a:pt x="80684" y="40800"/>
                  </a:lnTo>
                  <a:lnTo>
                    <a:pt x="101419" y="30611"/>
                  </a:lnTo>
                  <a:lnTo>
                    <a:pt x="144001" y="23888"/>
                  </a:lnTo>
                  <a:lnTo>
                    <a:pt x="167384" y="28554"/>
                  </a:lnTo>
                  <a:lnTo>
                    <a:pt x="176895" y="33074"/>
                  </a:lnTo>
                  <a:lnTo>
                    <a:pt x="190583" y="47455"/>
                  </a:lnTo>
                  <a:lnTo>
                    <a:pt x="195871" y="56203"/>
                  </a:lnTo>
                  <a:lnTo>
                    <a:pt x="197056" y="66715"/>
                  </a:lnTo>
                  <a:lnTo>
                    <a:pt x="192134" y="90872"/>
                  </a:lnTo>
                  <a:lnTo>
                    <a:pt x="169911" y="134933"/>
                  </a:lnTo>
                  <a:lnTo>
                    <a:pt x="148698" y="159823"/>
                  </a:lnTo>
                  <a:lnTo>
                    <a:pt x="120706" y="180846"/>
                  </a:lnTo>
                  <a:lnTo>
                    <a:pt x="97203" y="192664"/>
                  </a:lnTo>
                  <a:lnTo>
                    <a:pt x="98523" y="192784"/>
                  </a:lnTo>
                  <a:lnTo>
                    <a:pt x="102912" y="191694"/>
                  </a:lnTo>
                  <a:lnTo>
                    <a:pt x="144892" y="201253"/>
                  </a:lnTo>
                  <a:lnTo>
                    <a:pt x="185709" y="219908"/>
                  </a:lnTo>
                  <a:lnTo>
                    <a:pt x="226397" y="254529"/>
                  </a:lnTo>
                  <a:lnTo>
                    <a:pt x="249532" y="285986"/>
                  </a:lnTo>
                  <a:lnTo>
                    <a:pt x="259911" y="311159"/>
                  </a:lnTo>
                  <a:lnTo>
                    <a:pt x="262184" y="334825"/>
                  </a:lnTo>
                  <a:lnTo>
                    <a:pt x="261152" y="346049"/>
                  </a:lnTo>
                  <a:lnTo>
                    <a:pt x="250647" y="364760"/>
                  </a:lnTo>
                  <a:lnTo>
                    <a:pt x="233110" y="379704"/>
                  </a:lnTo>
                  <a:lnTo>
                    <a:pt x="209718" y="390246"/>
                  </a:lnTo>
                  <a:lnTo>
                    <a:pt x="164651" y="397169"/>
                  </a:lnTo>
                  <a:lnTo>
                    <a:pt x="113833" y="391102"/>
                  </a:lnTo>
                  <a:lnTo>
                    <a:pt x="81909" y="380784"/>
                  </a:lnTo>
                  <a:lnTo>
                    <a:pt x="3799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65999" y="1914583"/>
              <a:ext cx="296242" cy="314093"/>
            </a:xfrm>
            <a:custGeom>
              <a:avLst/>
              <a:gdLst/>
              <a:ahLst/>
              <a:cxnLst/>
              <a:rect l="0" t="0" r="0" b="0"/>
              <a:pathLst>
                <a:path w="296242" h="314093">
                  <a:moveTo>
                    <a:pt x="130498" y="12132"/>
                  </a:moveTo>
                  <a:lnTo>
                    <a:pt x="113730" y="953"/>
                  </a:lnTo>
                  <a:lnTo>
                    <a:pt x="105282" y="0"/>
                  </a:lnTo>
                  <a:lnTo>
                    <a:pt x="86536" y="5180"/>
                  </a:lnTo>
                  <a:lnTo>
                    <a:pt x="56252" y="21250"/>
                  </a:lnTo>
                  <a:lnTo>
                    <a:pt x="30641" y="52008"/>
                  </a:lnTo>
                  <a:lnTo>
                    <a:pt x="9431" y="104323"/>
                  </a:lnTo>
                  <a:lnTo>
                    <a:pt x="0" y="145772"/>
                  </a:lnTo>
                  <a:lnTo>
                    <a:pt x="4745" y="187689"/>
                  </a:lnTo>
                  <a:lnTo>
                    <a:pt x="26715" y="240655"/>
                  </a:lnTo>
                  <a:lnTo>
                    <a:pt x="59175" y="285260"/>
                  </a:lnTo>
                  <a:lnTo>
                    <a:pt x="89088" y="306098"/>
                  </a:lnTo>
                  <a:lnTo>
                    <a:pt x="131356" y="314092"/>
                  </a:lnTo>
                  <a:lnTo>
                    <a:pt x="169747" y="310872"/>
                  </a:lnTo>
                  <a:lnTo>
                    <a:pt x="203349" y="296919"/>
                  </a:lnTo>
                  <a:lnTo>
                    <a:pt x="252640" y="257534"/>
                  </a:lnTo>
                  <a:lnTo>
                    <a:pt x="274183" y="231073"/>
                  </a:lnTo>
                  <a:lnTo>
                    <a:pt x="289795" y="195416"/>
                  </a:lnTo>
                  <a:lnTo>
                    <a:pt x="296241" y="155215"/>
                  </a:lnTo>
                  <a:lnTo>
                    <a:pt x="286972" y="113668"/>
                  </a:lnTo>
                  <a:lnTo>
                    <a:pt x="261709" y="60048"/>
                  </a:lnTo>
                  <a:lnTo>
                    <a:pt x="234106" y="33608"/>
                  </a:lnTo>
                  <a:lnTo>
                    <a:pt x="213981" y="22456"/>
                  </a:lnTo>
                  <a:lnTo>
                    <a:pt x="177331" y="15191"/>
                  </a:lnTo>
                  <a:lnTo>
                    <a:pt x="130498" y="22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702807" y="1913368"/>
              <a:ext cx="338457" cy="349413"/>
            </a:xfrm>
            <a:custGeom>
              <a:avLst/>
              <a:gdLst/>
              <a:ahLst/>
              <a:cxnLst/>
              <a:rect l="0" t="0" r="0" b="0"/>
              <a:pathLst>
                <a:path w="338457" h="349413">
                  <a:moveTo>
                    <a:pt x="120073" y="44932"/>
                  </a:moveTo>
                  <a:lnTo>
                    <a:pt x="97717" y="44932"/>
                  </a:lnTo>
                  <a:lnTo>
                    <a:pt x="88792" y="48442"/>
                  </a:lnTo>
                  <a:lnTo>
                    <a:pt x="72635" y="61700"/>
                  </a:lnTo>
                  <a:lnTo>
                    <a:pt x="28976" y="119179"/>
                  </a:lnTo>
                  <a:lnTo>
                    <a:pt x="9186" y="169259"/>
                  </a:lnTo>
                  <a:lnTo>
                    <a:pt x="0" y="210321"/>
                  </a:lnTo>
                  <a:lnTo>
                    <a:pt x="1587" y="238151"/>
                  </a:lnTo>
                  <a:lnTo>
                    <a:pt x="9311" y="259879"/>
                  </a:lnTo>
                  <a:lnTo>
                    <a:pt x="46817" y="315938"/>
                  </a:lnTo>
                  <a:lnTo>
                    <a:pt x="53688" y="323869"/>
                  </a:lnTo>
                  <a:lnTo>
                    <a:pt x="73801" y="335800"/>
                  </a:lnTo>
                  <a:lnTo>
                    <a:pt x="111433" y="345974"/>
                  </a:lnTo>
                  <a:lnTo>
                    <a:pt x="166071" y="349412"/>
                  </a:lnTo>
                  <a:lnTo>
                    <a:pt x="207921" y="344418"/>
                  </a:lnTo>
                  <a:lnTo>
                    <a:pt x="244369" y="329941"/>
                  </a:lnTo>
                  <a:lnTo>
                    <a:pt x="271806" y="310833"/>
                  </a:lnTo>
                  <a:lnTo>
                    <a:pt x="316370" y="254814"/>
                  </a:lnTo>
                  <a:lnTo>
                    <a:pt x="332004" y="218123"/>
                  </a:lnTo>
                  <a:lnTo>
                    <a:pt x="338456" y="177616"/>
                  </a:lnTo>
                  <a:lnTo>
                    <a:pt x="334778" y="135979"/>
                  </a:lnTo>
                  <a:lnTo>
                    <a:pt x="314649" y="79988"/>
                  </a:lnTo>
                  <a:lnTo>
                    <a:pt x="301699" y="51933"/>
                  </a:lnTo>
                  <a:lnTo>
                    <a:pt x="281905" y="30106"/>
                  </a:lnTo>
                  <a:lnTo>
                    <a:pt x="236658" y="2619"/>
                  </a:lnTo>
                  <a:lnTo>
                    <a:pt x="218293" y="0"/>
                  </a:lnTo>
                  <a:lnTo>
                    <a:pt x="193773" y="2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862826" y="3958715"/>
            <a:ext cx="1506086" cy="1147607"/>
            <a:chOff x="862826" y="3958715"/>
            <a:chExt cx="1506086" cy="1147607"/>
          </a:xfrm>
        </p:grpSpPr>
        <p:sp>
          <p:nvSpPr>
            <p:cNvPr id="103" name="Freeform 102"/>
            <p:cNvSpPr/>
            <p:nvPr/>
          </p:nvSpPr>
          <p:spPr>
            <a:xfrm>
              <a:off x="862826" y="4002130"/>
              <a:ext cx="193304" cy="348357"/>
            </a:xfrm>
            <a:custGeom>
              <a:avLst/>
              <a:gdLst/>
              <a:ahLst/>
              <a:cxnLst/>
              <a:rect l="0" t="0" r="0" b="0"/>
              <a:pathLst>
                <a:path w="193304" h="348357">
                  <a:moveTo>
                    <a:pt x="95267" y="40813"/>
                  </a:moveTo>
                  <a:lnTo>
                    <a:pt x="39607" y="80355"/>
                  </a:lnTo>
                  <a:lnTo>
                    <a:pt x="13265" y="95813"/>
                  </a:lnTo>
                  <a:lnTo>
                    <a:pt x="5504" y="102046"/>
                  </a:lnTo>
                  <a:lnTo>
                    <a:pt x="1500" y="102692"/>
                  </a:lnTo>
                  <a:lnTo>
                    <a:pt x="0" y="99613"/>
                  </a:lnTo>
                  <a:lnTo>
                    <a:pt x="5999" y="63866"/>
                  </a:lnTo>
                  <a:lnTo>
                    <a:pt x="20724" y="36465"/>
                  </a:lnTo>
                  <a:lnTo>
                    <a:pt x="45494" y="13528"/>
                  </a:lnTo>
                  <a:lnTo>
                    <a:pt x="68076" y="5290"/>
                  </a:lnTo>
                  <a:lnTo>
                    <a:pt x="120701" y="0"/>
                  </a:lnTo>
                  <a:lnTo>
                    <a:pt x="130941" y="4246"/>
                  </a:lnTo>
                  <a:lnTo>
                    <a:pt x="138936" y="11756"/>
                  </a:lnTo>
                  <a:lnTo>
                    <a:pt x="155779" y="44681"/>
                  </a:lnTo>
                  <a:lnTo>
                    <a:pt x="161936" y="69438"/>
                  </a:lnTo>
                  <a:lnTo>
                    <a:pt x="160772" y="92139"/>
                  </a:lnTo>
                  <a:lnTo>
                    <a:pt x="147951" y="124651"/>
                  </a:lnTo>
                  <a:lnTo>
                    <a:pt x="129334" y="150921"/>
                  </a:lnTo>
                  <a:lnTo>
                    <a:pt x="97822" y="173523"/>
                  </a:lnTo>
                  <a:lnTo>
                    <a:pt x="75345" y="178564"/>
                  </a:lnTo>
                  <a:lnTo>
                    <a:pt x="64438" y="178270"/>
                  </a:lnTo>
                  <a:lnTo>
                    <a:pt x="60677" y="176905"/>
                  </a:lnTo>
                  <a:lnTo>
                    <a:pt x="61678" y="174825"/>
                  </a:lnTo>
                  <a:lnTo>
                    <a:pt x="65855" y="172268"/>
                  </a:lnTo>
                  <a:lnTo>
                    <a:pt x="94091" y="168670"/>
                  </a:lnTo>
                  <a:lnTo>
                    <a:pt x="115801" y="174067"/>
                  </a:lnTo>
                  <a:lnTo>
                    <a:pt x="144635" y="190260"/>
                  </a:lnTo>
                  <a:lnTo>
                    <a:pt x="175339" y="216692"/>
                  </a:lnTo>
                  <a:lnTo>
                    <a:pt x="191261" y="248643"/>
                  </a:lnTo>
                  <a:lnTo>
                    <a:pt x="193303" y="274342"/>
                  </a:lnTo>
                  <a:lnTo>
                    <a:pt x="189141" y="300191"/>
                  </a:lnTo>
                  <a:lnTo>
                    <a:pt x="179493" y="323378"/>
                  </a:lnTo>
                  <a:lnTo>
                    <a:pt x="161167" y="339142"/>
                  </a:lnTo>
                  <a:lnTo>
                    <a:pt x="149728" y="344984"/>
                  </a:lnTo>
                  <a:lnTo>
                    <a:pt x="121422" y="348356"/>
                  </a:lnTo>
                  <a:lnTo>
                    <a:pt x="66768" y="340988"/>
                  </a:lnTo>
                  <a:lnTo>
                    <a:pt x="17684" y="324866"/>
                  </a:lnTo>
                  <a:lnTo>
                    <a:pt x="510" y="314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133752" y="4041862"/>
              <a:ext cx="248764" cy="306268"/>
            </a:xfrm>
            <a:custGeom>
              <a:avLst/>
              <a:gdLst/>
              <a:ahLst/>
              <a:cxnLst/>
              <a:rect l="0" t="0" r="0" b="0"/>
              <a:pathLst>
                <a:path w="248764" h="306268">
                  <a:moveTo>
                    <a:pt x="98082" y="32666"/>
                  </a:moveTo>
                  <a:lnTo>
                    <a:pt x="74035" y="50647"/>
                  </a:lnTo>
                  <a:lnTo>
                    <a:pt x="32617" y="107020"/>
                  </a:lnTo>
                  <a:lnTo>
                    <a:pt x="7250" y="169594"/>
                  </a:lnTo>
                  <a:lnTo>
                    <a:pt x="0" y="190619"/>
                  </a:lnTo>
                  <a:lnTo>
                    <a:pt x="520" y="233365"/>
                  </a:lnTo>
                  <a:lnTo>
                    <a:pt x="13673" y="271897"/>
                  </a:lnTo>
                  <a:lnTo>
                    <a:pt x="32101" y="291459"/>
                  </a:lnTo>
                  <a:lnTo>
                    <a:pt x="43566" y="299952"/>
                  </a:lnTo>
                  <a:lnTo>
                    <a:pt x="68783" y="306267"/>
                  </a:lnTo>
                  <a:lnTo>
                    <a:pt x="94419" y="304005"/>
                  </a:lnTo>
                  <a:lnTo>
                    <a:pt x="117511" y="295201"/>
                  </a:lnTo>
                  <a:lnTo>
                    <a:pt x="171567" y="252289"/>
                  </a:lnTo>
                  <a:lnTo>
                    <a:pt x="223481" y="190464"/>
                  </a:lnTo>
                  <a:lnTo>
                    <a:pt x="246724" y="148454"/>
                  </a:lnTo>
                  <a:lnTo>
                    <a:pt x="248763" y="124292"/>
                  </a:lnTo>
                  <a:lnTo>
                    <a:pt x="240540" y="70652"/>
                  </a:lnTo>
                  <a:lnTo>
                    <a:pt x="225429" y="40152"/>
                  </a:lnTo>
                  <a:lnTo>
                    <a:pt x="200545" y="16297"/>
                  </a:lnTo>
                  <a:lnTo>
                    <a:pt x="170945" y="0"/>
                  </a:lnTo>
                  <a:lnTo>
                    <a:pt x="161865" y="360"/>
                  </a:lnTo>
                  <a:lnTo>
                    <a:pt x="153472" y="4110"/>
                  </a:lnTo>
                  <a:lnTo>
                    <a:pt x="133601" y="16796"/>
                  </a:lnTo>
                  <a:lnTo>
                    <a:pt x="119139" y="221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31875" y="4285098"/>
              <a:ext cx="52210" cy="136872"/>
            </a:xfrm>
            <a:custGeom>
              <a:avLst/>
              <a:gdLst/>
              <a:ahLst/>
              <a:cxnLst/>
              <a:rect l="0" t="0" r="0" b="0"/>
              <a:pathLst>
                <a:path w="52210" h="136872">
                  <a:moveTo>
                    <a:pt x="42114" y="0"/>
                  </a:moveTo>
                  <a:lnTo>
                    <a:pt x="50447" y="37478"/>
                  </a:lnTo>
                  <a:lnTo>
                    <a:pt x="52209" y="88902"/>
                  </a:lnTo>
                  <a:lnTo>
                    <a:pt x="46211" y="110092"/>
                  </a:lnTo>
                  <a:lnTo>
                    <a:pt x="41336" y="119018"/>
                  </a:lnTo>
                  <a:lnTo>
                    <a:pt x="34576" y="12496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90101" y="4011357"/>
              <a:ext cx="192093" cy="313841"/>
            </a:xfrm>
            <a:custGeom>
              <a:avLst/>
              <a:gdLst/>
              <a:ahLst/>
              <a:cxnLst/>
              <a:rect l="0" t="0" r="0" b="0"/>
              <a:pathLst>
                <a:path w="192093" h="313841">
                  <a:moveTo>
                    <a:pt x="73401" y="21057"/>
                  </a:moveTo>
                  <a:lnTo>
                    <a:pt x="56634" y="26646"/>
                  </a:lnTo>
                  <a:lnTo>
                    <a:pt x="42162" y="38749"/>
                  </a:lnTo>
                  <a:lnTo>
                    <a:pt x="29102" y="56996"/>
                  </a:lnTo>
                  <a:lnTo>
                    <a:pt x="7357" y="120359"/>
                  </a:lnTo>
                  <a:lnTo>
                    <a:pt x="1214" y="182915"/>
                  </a:lnTo>
                  <a:lnTo>
                    <a:pt x="0" y="241546"/>
                  </a:lnTo>
                  <a:lnTo>
                    <a:pt x="2174" y="267621"/>
                  </a:lnTo>
                  <a:lnTo>
                    <a:pt x="10939" y="287009"/>
                  </a:lnTo>
                  <a:lnTo>
                    <a:pt x="34617" y="311078"/>
                  </a:lnTo>
                  <a:lnTo>
                    <a:pt x="44035" y="313840"/>
                  </a:lnTo>
                  <a:lnTo>
                    <a:pt x="63859" y="310670"/>
                  </a:lnTo>
                  <a:lnTo>
                    <a:pt x="104011" y="296807"/>
                  </a:lnTo>
                  <a:lnTo>
                    <a:pt x="143000" y="266062"/>
                  </a:lnTo>
                  <a:lnTo>
                    <a:pt x="164473" y="239880"/>
                  </a:lnTo>
                  <a:lnTo>
                    <a:pt x="188267" y="180880"/>
                  </a:lnTo>
                  <a:lnTo>
                    <a:pt x="192092" y="169720"/>
                  </a:lnTo>
                  <a:lnTo>
                    <a:pt x="191887" y="126067"/>
                  </a:lnTo>
                  <a:lnTo>
                    <a:pt x="184417" y="87266"/>
                  </a:lnTo>
                  <a:lnTo>
                    <a:pt x="163617" y="53543"/>
                  </a:lnTo>
                  <a:lnTo>
                    <a:pt x="132382" y="20282"/>
                  </a:lnTo>
                  <a:lnTo>
                    <a:pt x="104915" y="6530"/>
                  </a:lnTo>
                  <a:lnTo>
                    <a:pt x="734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44665" y="4000829"/>
              <a:ext cx="201093" cy="294948"/>
            </a:xfrm>
            <a:custGeom>
              <a:avLst/>
              <a:gdLst/>
              <a:ahLst/>
              <a:cxnLst/>
              <a:rect l="0" t="0" r="0" b="0"/>
              <a:pathLst>
                <a:path w="201093" h="294948">
                  <a:moveTo>
                    <a:pt x="71521" y="10528"/>
                  </a:moveTo>
                  <a:lnTo>
                    <a:pt x="49164" y="10528"/>
                  </a:lnTo>
                  <a:lnTo>
                    <a:pt x="41409" y="14038"/>
                  </a:lnTo>
                  <a:lnTo>
                    <a:pt x="29672" y="27296"/>
                  </a:lnTo>
                  <a:lnTo>
                    <a:pt x="5172" y="84776"/>
                  </a:lnTo>
                  <a:lnTo>
                    <a:pt x="0" y="121565"/>
                  </a:lnTo>
                  <a:lnTo>
                    <a:pt x="6657" y="174748"/>
                  </a:lnTo>
                  <a:lnTo>
                    <a:pt x="22627" y="231069"/>
                  </a:lnTo>
                  <a:lnTo>
                    <a:pt x="44879" y="272461"/>
                  </a:lnTo>
                  <a:lnTo>
                    <a:pt x="58120" y="289159"/>
                  </a:lnTo>
                  <a:lnTo>
                    <a:pt x="67267" y="293379"/>
                  </a:lnTo>
                  <a:lnTo>
                    <a:pt x="89907" y="294947"/>
                  </a:lnTo>
                  <a:lnTo>
                    <a:pt x="128962" y="283663"/>
                  </a:lnTo>
                  <a:lnTo>
                    <a:pt x="150083" y="268792"/>
                  </a:lnTo>
                  <a:lnTo>
                    <a:pt x="166099" y="250484"/>
                  </a:lnTo>
                  <a:lnTo>
                    <a:pt x="185913" y="207016"/>
                  </a:lnTo>
                  <a:lnTo>
                    <a:pt x="201092" y="153716"/>
                  </a:lnTo>
                  <a:lnTo>
                    <a:pt x="200640" y="117685"/>
                  </a:lnTo>
                  <a:lnTo>
                    <a:pt x="188836" y="66833"/>
                  </a:lnTo>
                  <a:lnTo>
                    <a:pt x="165188" y="24900"/>
                  </a:lnTo>
                  <a:lnTo>
                    <a:pt x="158532" y="16600"/>
                  </a:lnTo>
                  <a:lnTo>
                    <a:pt x="141778" y="7377"/>
                  </a:lnTo>
                  <a:lnTo>
                    <a:pt x="1136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06690" y="3958715"/>
              <a:ext cx="246688" cy="315967"/>
            </a:xfrm>
            <a:custGeom>
              <a:avLst/>
              <a:gdLst/>
              <a:ahLst/>
              <a:cxnLst/>
              <a:rect l="0" t="0" r="0" b="0"/>
              <a:pathLst>
                <a:path w="246688" h="315967">
                  <a:moveTo>
                    <a:pt x="62180" y="10528"/>
                  </a:moveTo>
                  <a:lnTo>
                    <a:pt x="27433" y="47615"/>
                  </a:lnTo>
                  <a:lnTo>
                    <a:pt x="6536" y="95481"/>
                  </a:lnTo>
                  <a:lnTo>
                    <a:pt x="0" y="158947"/>
                  </a:lnTo>
                  <a:lnTo>
                    <a:pt x="4794" y="214281"/>
                  </a:lnTo>
                  <a:lnTo>
                    <a:pt x="13721" y="250664"/>
                  </a:lnTo>
                  <a:lnTo>
                    <a:pt x="34954" y="283671"/>
                  </a:lnTo>
                  <a:lnTo>
                    <a:pt x="63472" y="310088"/>
                  </a:lnTo>
                  <a:lnTo>
                    <a:pt x="74740" y="314350"/>
                  </a:lnTo>
                  <a:lnTo>
                    <a:pt x="99737" y="315966"/>
                  </a:lnTo>
                  <a:lnTo>
                    <a:pt x="134529" y="304709"/>
                  </a:lnTo>
                  <a:lnTo>
                    <a:pt x="185225" y="273197"/>
                  </a:lnTo>
                  <a:lnTo>
                    <a:pt x="215947" y="239968"/>
                  </a:lnTo>
                  <a:lnTo>
                    <a:pt x="231873" y="209922"/>
                  </a:lnTo>
                  <a:lnTo>
                    <a:pt x="243060" y="149509"/>
                  </a:lnTo>
                  <a:lnTo>
                    <a:pt x="246687" y="127280"/>
                  </a:lnTo>
                  <a:lnTo>
                    <a:pt x="236534" y="73823"/>
                  </a:lnTo>
                  <a:lnTo>
                    <a:pt x="221205" y="47740"/>
                  </a:lnTo>
                  <a:lnTo>
                    <a:pt x="201845" y="25193"/>
                  </a:lnTo>
                  <a:lnTo>
                    <a:pt x="15693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73865" y="4358798"/>
              <a:ext cx="1495047" cy="168456"/>
            </a:xfrm>
            <a:custGeom>
              <a:avLst/>
              <a:gdLst/>
              <a:ahLst/>
              <a:cxnLst/>
              <a:rect l="0" t="0" r="0" b="0"/>
              <a:pathLst>
                <a:path w="1495047" h="168456">
                  <a:moveTo>
                    <a:pt x="1495046" y="0"/>
                  </a:moveTo>
                  <a:lnTo>
                    <a:pt x="1440902" y="0"/>
                  </a:lnTo>
                  <a:lnTo>
                    <a:pt x="1385955" y="0"/>
                  </a:lnTo>
                  <a:lnTo>
                    <a:pt x="1338461" y="5589"/>
                  </a:lnTo>
                  <a:lnTo>
                    <a:pt x="1281755" y="9065"/>
                  </a:lnTo>
                  <a:lnTo>
                    <a:pt x="1220248" y="17475"/>
                  </a:lnTo>
                  <a:lnTo>
                    <a:pt x="1157171" y="21165"/>
                  </a:lnTo>
                  <a:lnTo>
                    <a:pt x="1110523" y="26174"/>
                  </a:lnTo>
                  <a:lnTo>
                    <a:pt x="1054990" y="29982"/>
                  </a:lnTo>
                  <a:lnTo>
                    <a:pt x="1001540" y="38504"/>
                  </a:lnTo>
                  <a:lnTo>
                    <a:pt x="947135" y="44520"/>
                  </a:lnTo>
                  <a:lnTo>
                    <a:pt x="884554" y="58808"/>
                  </a:lnTo>
                  <a:lnTo>
                    <a:pt x="831090" y="65429"/>
                  </a:lnTo>
                  <a:lnTo>
                    <a:pt x="775469" y="72066"/>
                  </a:lnTo>
                  <a:lnTo>
                    <a:pt x="715912" y="81782"/>
                  </a:lnTo>
                  <a:lnTo>
                    <a:pt x="655619" y="90392"/>
                  </a:lnTo>
                  <a:lnTo>
                    <a:pt x="606558" y="94633"/>
                  </a:lnTo>
                  <a:lnTo>
                    <a:pt x="548060" y="105954"/>
                  </a:lnTo>
                  <a:lnTo>
                    <a:pt x="496180" y="116011"/>
                  </a:lnTo>
                  <a:lnTo>
                    <a:pt x="438305" y="123281"/>
                  </a:lnTo>
                  <a:lnTo>
                    <a:pt x="382416" y="131326"/>
                  </a:lnTo>
                  <a:lnTo>
                    <a:pt x="330346" y="136945"/>
                  </a:lnTo>
                  <a:lnTo>
                    <a:pt x="268673" y="145791"/>
                  </a:lnTo>
                  <a:lnTo>
                    <a:pt x="210888" y="152511"/>
                  </a:lnTo>
                  <a:lnTo>
                    <a:pt x="147493" y="156322"/>
                  </a:lnTo>
                  <a:lnTo>
                    <a:pt x="84256" y="163041"/>
                  </a:lnTo>
                  <a:lnTo>
                    <a:pt x="21496" y="167386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200248" y="4727295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11992" y="58617"/>
                  </a:lnTo>
                  <a:lnTo>
                    <a:pt x="10818" y="113961"/>
                  </a:lnTo>
                  <a:lnTo>
                    <a:pt x="10586" y="176885"/>
                  </a:lnTo>
                  <a:lnTo>
                    <a:pt x="4951" y="22913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348280" y="4590425"/>
              <a:ext cx="228716" cy="353847"/>
            </a:xfrm>
            <a:custGeom>
              <a:avLst/>
              <a:gdLst/>
              <a:ahLst/>
              <a:cxnLst/>
              <a:rect l="0" t="0" r="0" b="0"/>
              <a:pathLst>
                <a:path w="228716" h="353847">
                  <a:moveTo>
                    <a:pt x="83595" y="52642"/>
                  </a:moveTo>
                  <a:lnTo>
                    <a:pt x="66828" y="58231"/>
                  </a:lnTo>
                  <a:lnTo>
                    <a:pt x="52356" y="70334"/>
                  </a:lnTo>
                  <a:lnTo>
                    <a:pt x="34175" y="96878"/>
                  </a:lnTo>
                  <a:lnTo>
                    <a:pt x="10179" y="158113"/>
                  </a:lnTo>
                  <a:lnTo>
                    <a:pt x="2571" y="192687"/>
                  </a:lnTo>
                  <a:lnTo>
                    <a:pt x="0" y="251881"/>
                  </a:lnTo>
                  <a:lnTo>
                    <a:pt x="5888" y="279233"/>
                  </a:lnTo>
                  <a:lnTo>
                    <a:pt x="22356" y="311243"/>
                  </a:lnTo>
                  <a:lnTo>
                    <a:pt x="48882" y="343019"/>
                  </a:lnTo>
                  <a:lnTo>
                    <a:pt x="68947" y="351324"/>
                  </a:lnTo>
                  <a:lnTo>
                    <a:pt x="92293" y="353846"/>
                  </a:lnTo>
                  <a:lnTo>
                    <a:pt x="114367" y="351067"/>
                  </a:lnTo>
                  <a:lnTo>
                    <a:pt x="146525" y="337337"/>
                  </a:lnTo>
                  <a:lnTo>
                    <a:pt x="172691" y="318450"/>
                  </a:lnTo>
                  <a:lnTo>
                    <a:pt x="195262" y="292447"/>
                  </a:lnTo>
                  <a:lnTo>
                    <a:pt x="219457" y="230393"/>
                  </a:lnTo>
                  <a:lnTo>
                    <a:pt x="228715" y="175231"/>
                  </a:lnTo>
                  <a:lnTo>
                    <a:pt x="222139" y="118105"/>
                  </a:lnTo>
                  <a:lnTo>
                    <a:pt x="210563" y="71128"/>
                  </a:lnTo>
                  <a:lnTo>
                    <a:pt x="185946" y="35113"/>
                  </a:lnTo>
                  <a:lnTo>
                    <a:pt x="158765" y="11443"/>
                  </a:lnTo>
                  <a:lnTo>
                    <a:pt x="1362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643208" y="4643067"/>
              <a:ext cx="205664" cy="316614"/>
            </a:xfrm>
            <a:custGeom>
              <a:avLst/>
              <a:gdLst/>
              <a:ahLst/>
              <a:cxnLst/>
              <a:rect l="0" t="0" r="0" b="0"/>
              <a:pathLst>
                <a:path w="205664" h="316614">
                  <a:moveTo>
                    <a:pt x="72937" y="31586"/>
                  </a:moveTo>
                  <a:lnTo>
                    <a:pt x="56169" y="37175"/>
                  </a:lnTo>
                  <a:lnTo>
                    <a:pt x="44817" y="49277"/>
                  </a:lnTo>
                  <a:lnTo>
                    <a:pt x="17024" y="104105"/>
                  </a:lnTo>
                  <a:lnTo>
                    <a:pt x="3097" y="158387"/>
                  </a:lnTo>
                  <a:lnTo>
                    <a:pt x="0" y="219760"/>
                  </a:lnTo>
                  <a:lnTo>
                    <a:pt x="5815" y="247410"/>
                  </a:lnTo>
                  <a:lnTo>
                    <a:pt x="22243" y="279587"/>
                  </a:lnTo>
                  <a:lnTo>
                    <a:pt x="37538" y="296226"/>
                  </a:lnTo>
                  <a:lnTo>
                    <a:pt x="59933" y="311420"/>
                  </a:lnTo>
                  <a:lnTo>
                    <a:pt x="85485" y="316613"/>
                  </a:lnTo>
                  <a:lnTo>
                    <a:pt x="134427" y="310415"/>
                  </a:lnTo>
                  <a:lnTo>
                    <a:pt x="153298" y="298229"/>
                  </a:lnTo>
                  <a:lnTo>
                    <a:pt x="177076" y="268519"/>
                  </a:lnTo>
                  <a:lnTo>
                    <a:pt x="195820" y="226960"/>
                  </a:lnTo>
                  <a:lnTo>
                    <a:pt x="205663" y="177602"/>
                  </a:lnTo>
                  <a:lnTo>
                    <a:pt x="203399" y="114111"/>
                  </a:lnTo>
                  <a:lnTo>
                    <a:pt x="183282" y="64914"/>
                  </a:lnTo>
                  <a:lnTo>
                    <a:pt x="149888" y="16347"/>
                  </a:lnTo>
                  <a:lnTo>
                    <a:pt x="135993" y="7265"/>
                  </a:lnTo>
                  <a:lnTo>
                    <a:pt x="1150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906672" y="4632368"/>
              <a:ext cx="238864" cy="323881"/>
            </a:xfrm>
            <a:custGeom>
              <a:avLst/>
              <a:gdLst/>
              <a:ahLst/>
              <a:cxnLst/>
              <a:rect l="0" t="0" r="0" b="0"/>
              <a:pathLst>
                <a:path w="238864" h="323881">
                  <a:moveTo>
                    <a:pt x="51628" y="52813"/>
                  </a:moveTo>
                  <a:lnTo>
                    <a:pt x="34861" y="58402"/>
                  </a:lnTo>
                  <a:lnTo>
                    <a:pt x="23509" y="70505"/>
                  </a:lnTo>
                  <a:lnTo>
                    <a:pt x="6689" y="106871"/>
                  </a:lnTo>
                  <a:lnTo>
                    <a:pt x="0" y="169737"/>
                  </a:lnTo>
                  <a:lnTo>
                    <a:pt x="4775" y="224998"/>
                  </a:lnTo>
                  <a:lnTo>
                    <a:pt x="28676" y="283545"/>
                  </a:lnTo>
                  <a:lnTo>
                    <a:pt x="32817" y="294371"/>
                  </a:lnTo>
                  <a:lnTo>
                    <a:pt x="49897" y="312641"/>
                  </a:lnTo>
                  <a:lnTo>
                    <a:pt x="61002" y="320788"/>
                  </a:lnTo>
                  <a:lnTo>
                    <a:pt x="71916" y="323880"/>
                  </a:lnTo>
                  <a:lnTo>
                    <a:pt x="93400" y="321076"/>
                  </a:lnTo>
                  <a:lnTo>
                    <a:pt x="125226" y="306343"/>
                  </a:lnTo>
                  <a:lnTo>
                    <a:pt x="166252" y="271999"/>
                  </a:lnTo>
                  <a:lnTo>
                    <a:pt x="205427" y="215428"/>
                  </a:lnTo>
                  <a:lnTo>
                    <a:pt x="229607" y="155596"/>
                  </a:lnTo>
                  <a:lnTo>
                    <a:pt x="238863" y="101452"/>
                  </a:lnTo>
                  <a:lnTo>
                    <a:pt x="234877" y="65275"/>
                  </a:lnTo>
                  <a:lnTo>
                    <a:pt x="215108" y="32329"/>
                  </a:lnTo>
                  <a:lnTo>
                    <a:pt x="181435" y="5929"/>
                  </a:lnTo>
                  <a:lnTo>
                    <a:pt x="158453" y="0"/>
                  </a:lnTo>
                  <a:lnTo>
                    <a:pt x="100116" y="8489"/>
                  </a:lnTo>
                  <a:lnTo>
                    <a:pt x="83214" y="10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305533" y="4927336"/>
              <a:ext cx="41120" cy="178986"/>
            </a:xfrm>
            <a:custGeom>
              <a:avLst/>
              <a:gdLst/>
              <a:ahLst/>
              <a:cxnLst/>
              <a:rect l="0" t="0" r="0" b="0"/>
              <a:pathLst>
                <a:path w="41120" h="178986">
                  <a:moveTo>
                    <a:pt x="10529" y="0"/>
                  </a:moveTo>
                  <a:lnTo>
                    <a:pt x="20104" y="24047"/>
                  </a:lnTo>
                  <a:lnTo>
                    <a:pt x="30772" y="38374"/>
                  </a:lnTo>
                  <a:lnTo>
                    <a:pt x="37073" y="61898"/>
                  </a:lnTo>
                  <a:lnTo>
                    <a:pt x="41119" y="119072"/>
                  </a:lnTo>
                  <a:lnTo>
                    <a:pt x="35433" y="141049"/>
                  </a:lnTo>
                  <a:lnTo>
                    <a:pt x="25107" y="15744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400290" y="4558839"/>
            <a:ext cx="779110" cy="473783"/>
            <a:chOff x="1400290" y="4558839"/>
            <a:chExt cx="779110" cy="473783"/>
          </a:xfrm>
        </p:grpSpPr>
        <p:sp>
          <p:nvSpPr>
            <p:cNvPr id="116" name="Freeform 115"/>
            <p:cNvSpPr/>
            <p:nvPr/>
          </p:nvSpPr>
          <p:spPr>
            <a:xfrm>
              <a:off x="1884601" y="4558839"/>
              <a:ext cx="294799" cy="421141"/>
            </a:xfrm>
            <a:custGeom>
              <a:avLst/>
              <a:gdLst/>
              <a:ahLst/>
              <a:cxnLst/>
              <a:rect l="0" t="0" r="0" b="0"/>
              <a:pathLst>
                <a:path w="294799" h="421141">
                  <a:moveTo>
                    <a:pt x="294798" y="0"/>
                  </a:moveTo>
                  <a:lnTo>
                    <a:pt x="257711" y="63450"/>
                  </a:lnTo>
                  <a:lnTo>
                    <a:pt x="223131" y="118425"/>
                  </a:lnTo>
                  <a:lnTo>
                    <a:pt x="203763" y="148173"/>
                  </a:lnTo>
                  <a:lnTo>
                    <a:pt x="174578" y="198974"/>
                  </a:lnTo>
                  <a:lnTo>
                    <a:pt x="133282" y="253669"/>
                  </a:lnTo>
                  <a:lnTo>
                    <a:pt x="84223" y="314988"/>
                  </a:lnTo>
                  <a:lnTo>
                    <a:pt x="33780" y="37767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42445" y="4600953"/>
              <a:ext cx="231628" cy="431669"/>
            </a:xfrm>
            <a:custGeom>
              <a:avLst/>
              <a:gdLst/>
              <a:ahLst/>
              <a:cxnLst/>
              <a:rect l="0" t="0" r="0" b="0"/>
              <a:pathLst>
                <a:path w="231628" h="431669">
                  <a:moveTo>
                    <a:pt x="231627" y="0"/>
                  </a:moveTo>
                  <a:lnTo>
                    <a:pt x="202319" y="58617"/>
                  </a:lnTo>
                  <a:lnTo>
                    <a:pt x="166918" y="116878"/>
                  </a:lnTo>
                  <a:lnTo>
                    <a:pt x="144539" y="165476"/>
                  </a:lnTo>
                  <a:lnTo>
                    <a:pt x="128614" y="191750"/>
                  </a:lnTo>
                  <a:lnTo>
                    <a:pt x="97151" y="252880"/>
                  </a:lnTo>
                  <a:lnTo>
                    <a:pt x="70013" y="306016"/>
                  </a:lnTo>
                  <a:lnTo>
                    <a:pt x="46611" y="355704"/>
                  </a:lnTo>
                  <a:lnTo>
                    <a:pt x="13778" y="41321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400290" y="4558839"/>
              <a:ext cx="178985" cy="421141"/>
            </a:xfrm>
            <a:custGeom>
              <a:avLst/>
              <a:gdLst/>
              <a:ahLst/>
              <a:cxnLst/>
              <a:rect l="0" t="0" r="0" b="0"/>
              <a:pathLst>
                <a:path w="178985" h="421141">
                  <a:moveTo>
                    <a:pt x="178984" y="0"/>
                  </a:moveTo>
                  <a:lnTo>
                    <a:pt x="154938" y="27556"/>
                  </a:lnTo>
                  <a:lnTo>
                    <a:pt x="129564" y="80659"/>
                  </a:lnTo>
                  <a:lnTo>
                    <a:pt x="101762" y="136816"/>
                  </a:lnTo>
                  <a:lnTo>
                    <a:pt x="75084" y="198648"/>
                  </a:lnTo>
                  <a:lnTo>
                    <a:pt x="56334" y="252501"/>
                  </a:lnTo>
                  <a:lnTo>
                    <a:pt x="35111" y="315839"/>
                  </a:lnTo>
                  <a:lnTo>
                    <a:pt x="14039" y="37902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610860" y="3916601"/>
            <a:ext cx="694882" cy="368498"/>
            <a:chOff x="1610860" y="3916601"/>
            <a:chExt cx="694882" cy="368498"/>
          </a:xfrm>
        </p:grpSpPr>
        <p:sp>
          <p:nvSpPr>
            <p:cNvPr id="120" name="Freeform 119"/>
            <p:cNvSpPr/>
            <p:nvPr/>
          </p:nvSpPr>
          <p:spPr>
            <a:xfrm>
              <a:off x="2126756" y="3927129"/>
              <a:ext cx="178986" cy="294799"/>
            </a:xfrm>
            <a:custGeom>
              <a:avLst/>
              <a:gdLst/>
              <a:ahLst/>
              <a:cxnLst/>
              <a:rect l="0" t="0" r="0" b="0"/>
              <a:pathLst>
                <a:path w="178986" h="294799">
                  <a:moveTo>
                    <a:pt x="178985" y="0"/>
                  </a:moveTo>
                  <a:lnTo>
                    <a:pt x="150304" y="55045"/>
                  </a:lnTo>
                  <a:lnTo>
                    <a:pt x="118781" y="108923"/>
                  </a:lnTo>
                  <a:lnTo>
                    <a:pt x="84157" y="171954"/>
                  </a:lnTo>
                  <a:lnTo>
                    <a:pt x="50441" y="228815"/>
                  </a:lnTo>
                  <a:lnTo>
                    <a:pt x="13455" y="28392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63544" y="3958715"/>
              <a:ext cx="178985" cy="326384"/>
            </a:xfrm>
            <a:custGeom>
              <a:avLst/>
              <a:gdLst/>
              <a:ahLst/>
              <a:cxnLst/>
              <a:rect l="0" t="0" r="0" b="0"/>
              <a:pathLst>
                <a:path w="178985" h="326384">
                  <a:moveTo>
                    <a:pt x="178984" y="0"/>
                  </a:moveTo>
                  <a:lnTo>
                    <a:pt x="162173" y="19151"/>
                  </a:lnTo>
                  <a:lnTo>
                    <a:pt x="133203" y="68687"/>
                  </a:lnTo>
                  <a:lnTo>
                    <a:pt x="105210" y="123272"/>
                  </a:lnTo>
                  <a:lnTo>
                    <a:pt x="76347" y="178580"/>
                  </a:lnTo>
                  <a:lnTo>
                    <a:pt x="49265" y="231573"/>
                  </a:lnTo>
                  <a:lnTo>
                    <a:pt x="29185" y="270610"/>
                  </a:lnTo>
                  <a:lnTo>
                    <a:pt x="12937" y="29699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10860" y="3916601"/>
              <a:ext cx="178985" cy="347441"/>
            </a:xfrm>
            <a:custGeom>
              <a:avLst/>
              <a:gdLst/>
              <a:ahLst/>
              <a:cxnLst/>
              <a:rect l="0" t="0" r="0" b="0"/>
              <a:pathLst>
                <a:path w="178985" h="347441">
                  <a:moveTo>
                    <a:pt x="178984" y="0"/>
                  </a:moveTo>
                  <a:lnTo>
                    <a:pt x="162217" y="11178"/>
                  </a:lnTo>
                  <a:lnTo>
                    <a:pt x="140611" y="40486"/>
                  </a:lnTo>
                  <a:lnTo>
                    <a:pt x="113648" y="94542"/>
                  </a:lnTo>
                  <a:lnTo>
                    <a:pt x="87669" y="148540"/>
                  </a:lnTo>
                  <a:lnTo>
                    <a:pt x="62464" y="200960"/>
                  </a:lnTo>
                  <a:lnTo>
                    <a:pt x="34955" y="261964"/>
                  </a:lnTo>
                  <a:lnTo>
                    <a:pt x="11434" y="32171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758466" y="4064000"/>
            <a:ext cx="887670" cy="354870"/>
            <a:chOff x="2758466" y="4064000"/>
            <a:chExt cx="887670" cy="354870"/>
          </a:xfrm>
        </p:grpSpPr>
        <p:sp>
          <p:nvSpPr>
            <p:cNvPr id="124" name="Freeform 123"/>
            <p:cNvSpPr/>
            <p:nvPr/>
          </p:nvSpPr>
          <p:spPr>
            <a:xfrm>
              <a:off x="2832165" y="420087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21057"/>
                  </a:moveTo>
                  <a:lnTo>
                    <a:pt x="23140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758466" y="430615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8" y="12724"/>
                  </a:lnTo>
                  <a:lnTo>
                    <a:pt x="79554" y="5373"/>
                  </a:lnTo>
                  <a:lnTo>
                    <a:pt x="19734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063279" y="4064000"/>
              <a:ext cx="224756" cy="341146"/>
            </a:xfrm>
            <a:custGeom>
              <a:avLst/>
              <a:gdLst/>
              <a:ahLst/>
              <a:cxnLst/>
              <a:rect l="0" t="0" r="0" b="0"/>
              <a:pathLst>
                <a:path w="224756" h="341146">
                  <a:moveTo>
                    <a:pt x="147912" y="0"/>
                  </a:moveTo>
                  <a:lnTo>
                    <a:pt x="116630" y="9575"/>
                  </a:lnTo>
                  <a:lnTo>
                    <a:pt x="92890" y="27533"/>
                  </a:lnTo>
                  <a:lnTo>
                    <a:pt x="48576" y="75221"/>
                  </a:lnTo>
                  <a:lnTo>
                    <a:pt x="5500" y="103131"/>
                  </a:lnTo>
                  <a:lnTo>
                    <a:pt x="1498" y="103849"/>
                  </a:lnTo>
                  <a:lnTo>
                    <a:pt x="0" y="100818"/>
                  </a:lnTo>
                  <a:lnTo>
                    <a:pt x="171" y="95288"/>
                  </a:lnTo>
                  <a:lnTo>
                    <a:pt x="6600" y="82905"/>
                  </a:lnTo>
                  <a:lnTo>
                    <a:pt x="29792" y="55890"/>
                  </a:lnTo>
                  <a:lnTo>
                    <a:pt x="55592" y="40606"/>
                  </a:lnTo>
                  <a:lnTo>
                    <a:pt x="116541" y="12134"/>
                  </a:lnTo>
                  <a:lnTo>
                    <a:pt x="137479" y="8512"/>
                  </a:lnTo>
                  <a:lnTo>
                    <a:pt x="147976" y="9184"/>
                  </a:lnTo>
                  <a:lnTo>
                    <a:pt x="156143" y="13142"/>
                  </a:lnTo>
                  <a:lnTo>
                    <a:pt x="168338" y="26897"/>
                  </a:lnTo>
                  <a:lnTo>
                    <a:pt x="170888" y="35479"/>
                  </a:lnTo>
                  <a:lnTo>
                    <a:pt x="170602" y="54373"/>
                  </a:lnTo>
                  <a:lnTo>
                    <a:pt x="158275" y="84740"/>
                  </a:lnTo>
                  <a:lnTo>
                    <a:pt x="119514" y="132789"/>
                  </a:lnTo>
                  <a:lnTo>
                    <a:pt x="93095" y="148659"/>
                  </a:lnTo>
                  <a:lnTo>
                    <a:pt x="63040" y="160770"/>
                  </a:lnTo>
                  <a:lnTo>
                    <a:pt x="58575" y="160992"/>
                  </a:lnTo>
                  <a:lnTo>
                    <a:pt x="57939" y="158801"/>
                  </a:lnTo>
                  <a:lnTo>
                    <a:pt x="59854" y="155000"/>
                  </a:lnTo>
                  <a:lnTo>
                    <a:pt x="77580" y="150777"/>
                  </a:lnTo>
                  <a:lnTo>
                    <a:pt x="114205" y="151519"/>
                  </a:lnTo>
                  <a:lnTo>
                    <a:pt x="135271" y="157419"/>
                  </a:lnTo>
                  <a:lnTo>
                    <a:pt x="189749" y="187528"/>
                  </a:lnTo>
                  <a:lnTo>
                    <a:pt x="212301" y="213101"/>
                  </a:lnTo>
                  <a:lnTo>
                    <a:pt x="222543" y="232752"/>
                  </a:lnTo>
                  <a:lnTo>
                    <a:pt x="224755" y="253184"/>
                  </a:lnTo>
                  <a:lnTo>
                    <a:pt x="223707" y="263545"/>
                  </a:lnTo>
                  <a:lnTo>
                    <a:pt x="213184" y="281298"/>
                  </a:lnTo>
                  <a:lnTo>
                    <a:pt x="183422" y="311758"/>
                  </a:lnTo>
                  <a:lnTo>
                    <a:pt x="128181" y="335910"/>
                  </a:lnTo>
                  <a:lnTo>
                    <a:pt x="106387" y="341145"/>
                  </a:lnTo>
                  <a:lnTo>
                    <a:pt x="85003" y="339573"/>
                  </a:lnTo>
                  <a:lnTo>
                    <a:pt x="66920" y="331856"/>
                  </a:lnTo>
                  <a:lnTo>
                    <a:pt x="32099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51473" y="4064000"/>
              <a:ext cx="294663" cy="354870"/>
            </a:xfrm>
            <a:custGeom>
              <a:avLst/>
              <a:gdLst/>
              <a:ahLst/>
              <a:cxnLst/>
              <a:rect l="0" t="0" r="0" b="0"/>
              <a:pathLst>
                <a:path w="294663" h="354870">
                  <a:moveTo>
                    <a:pt x="122931" y="52642"/>
                  </a:moveTo>
                  <a:lnTo>
                    <a:pt x="70226" y="71770"/>
                  </a:lnTo>
                  <a:lnTo>
                    <a:pt x="54273" y="82980"/>
                  </a:lnTo>
                  <a:lnTo>
                    <a:pt x="32138" y="113624"/>
                  </a:lnTo>
                  <a:lnTo>
                    <a:pt x="12103" y="165900"/>
                  </a:lnTo>
                  <a:lnTo>
                    <a:pt x="0" y="221287"/>
                  </a:lnTo>
                  <a:lnTo>
                    <a:pt x="719" y="260148"/>
                  </a:lnTo>
                  <a:lnTo>
                    <a:pt x="6613" y="282907"/>
                  </a:lnTo>
                  <a:lnTo>
                    <a:pt x="29461" y="322995"/>
                  </a:lnTo>
                  <a:lnTo>
                    <a:pt x="36051" y="331143"/>
                  </a:lnTo>
                  <a:lnTo>
                    <a:pt x="55852" y="343317"/>
                  </a:lnTo>
                  <a:lnTo>
                    <a:pt x="81420" y="351457"/>
                  </a:lnTo>
                  <a:lnTo>
                    <a:pt x="127529" y="354869"/>
                  </a:lnTo>
                  <a:lnTo>
                    <a:pt x="170177" y="347821"/>
                  </a:lnTo>
                  <a:lnTo>
                    <a:pt x="205560" y="330265"/>
                  </a:lnTo>
                  <a:lnTo>
                    <a:pt x="245837" y="293485"/>
                  </a:lnTo>
                  <a:lnTo>
                    <a:pt x="282745" y="234747"/>
                  </a:lnTo>
                  <a:lnTo>
                    <a:pt x="292616" y="211956"/>
                  </a:lnTo>
                  <a:lnTo>
                    <a:pt x="294662" y="187010"/>
                  </a:lnTo>
                  <a:lnTo>
                    <a:pt x="286444" y="127277"/>
                  </a:lnTo>
                  <a:lnTo>
                    <a:pt x="271335" y="87624"/>
                  </a:lnTo>
                  <a:lnTo>
                    <a:pt x="236863" y="43955"/>
                  </a:lnTo>
                  <a:lnTo>
                    <a:pt x="205431" y="20303"/>
                  </a:lnTo>
                  <a:lnTo>
                    <a:pt x="168173" y="6535"/>
                  </a:lnTo>
                  <a:lnTo>
                    <a:pt x="1229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Freeform 128"/>
          <p:cNvSpPr/>
          <p:nvPr/>
        </p:nvSpPr>
        <p:spPr>
          <a:xfrm>
            <a:off x="5695917" y="5022093"/>
            <a:ext cx="31586" cy="305327"/>
          </a:xfrm>
          <a:custGeom>
            <a:avLst/>
            <a:gdLst/>
            <a:ahLst/>
            <a:cxnLst/>
            <a:rect l="0" t="0" r="0" b="0"/>
            <a:pathLst>
              <a:path w="31586" h="305327">
                <a:moveTo>
                  <a:pt x="31585" y="0"/>
                </a:moveTo>
                <a:lnTo>
                  <a:pt x="23252" y="37478"/>
                </a:lnTo>
                <a:lnTo>
                  <a:pt x="21490" y="88902"/>
                </a:lnTo>
                <a:lnTo>
                  <a:pt x="13907" y="145289"/>
                </a:lnTo>
                <a:lnTo>
                  <a:pt x="11196" y="208420"/>
                </a:lnTo>
                <a:lnTo>
                  <a:pt x="3381" y="270901"/>
                </a:lnTo>
                <a:lnTo>
                  <a:pt x="0" y="3053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5098549" y="3163641"/>
            <a:ext cx="3049770" cy="2731303"/>
            <a:chOff x="5098549" y="3163641"/>
            <a:chExt cx="3049770" cy="2731303"/>
          </a:xfrm>
        </p:grpSpPr>
        <p:sp>
          <p:nvSpPr>
            <p:cNvPr id="130" name="Freeform 129"/>
            <p:cNvSpPr/>
            <p:nvPr/>
          </p:nvSpPr>
          <p:spPr>
            <a:xfrm>
              <a:off x="5801202" y="3937658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0"/>
                  </a:moveTo>
                  <a:lnTo>
                    <a:pt x="28466" y="62477"/>
                  </a:lnTo>
                  <a:lnTo>
                    <a:pt x="22521" y="119186"/>
                  </a:lnTo>
                  <a:lnTo>
                    <a:pt x="12940" y="17310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85389" y="3853430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263212" y="0"/>
                  </a:moveTo>
                  <a:lnTo>
                    <a:pt x="209337" y="17958"/>
                  </a:lnTo>
                  <a:lnTo>
                    <a:pt x="146120" y="45876"/>
                  </a:lnTo>
                  <a:lnTo>
                    <a:pt x="85677" y="66252"/>
                  </a:lnTo>
                  <a:lnTo>
                    <a:pt x="31776" y="8105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885430" y="3961077"/>
              <a:ext cx="108200" cy="145038"/>
            </a:xfrm>
            <a:custGeom>
              <a:avLst/>
              <a:gdLst/>
              <a:ahLst/>
              <a:cxnLst/>
              <a:rect l="0" t="0" r="0" b="0"/>
              <a:pathLst>
                <a:path w="108200" h="145038">
                  <a:moveTo>
                    <a:pt x="0" y="92394"/>
                  </a:moveTo>
                  <a:lnTo>
                    <a:pt x="58617" y="92394"/>
                  </a:lnTo>
                  <a:lnTo>
                    <a:pt x="79084" y="86155"/>
                  </a:lnTo>
                  <a:lnTo>
                    <a:pt x="87818" y="81216"/>
                  </a:lnTo>
                  <a:lnTo>
                    <a:pt x="100641" y="66369"/>
                  </a:lnTo>
                  <a:lnTo>
                    <a:pt x="105699" y="57497"/>
                  </a:lnTo>
                  <a:lnTo>
                    <a:pt x="108199" y="38280"/>
                  </a:lnTo>
                  <a:lnTo>
                    <a:pt x="107227" y="28242"/>
                  </a:lnTo>
                  <a:lnTo>
                    <a:pt x="96790" y="10849"/>
                  </a:lnTo>
                  <a:lnTo>
                    <a:pt x="89093" y="2936"/>
                  </a:lnTo>
                  <a:lnTo>
                    <a:pt x="80452" y="0"/>
                  </a:lnTo>
                  <a:lnTo>
                    <a:pt x="61493" y="2977"/>
                  </a:lnTo>
                  <a:lnTo>
                    <a:pt x="44488" y="15219"/>
                  </a:lnTo>
                  <a:lnTo>
                    <a:pt x="14507" y="51673"/>
                  </a:lnTo>
                  <a:lnTo>
                    <a:pt x="9567" y="75076"/>
                  </a:lnTo>
                  <a:lnTo>
                    <a:pt x="12441" y="99905"/>
                  </a:lnTo>
                  <a:lnTo>
                    <a:pt x="21517" y="122639"/>
                  </a:lnTo>
                  <a:lnTo>
                    <a:pt x="29553" y="130105"/>
                  </a:lnTo>
                  <a:lnTo>
                    <a:pt x="59709" y="140612"/>
                  </a:lnTo>
                  <a:lnTo>
                    <a:pt x="84228" y="145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043395" y="3963557"/>
              <a:ext cx="157891" cy="174143"/>
            </a:xfrm>
            <a:custGeom>
              <a:avLst/>
              <a:gdLst/>
              <a:ahLst/>
              <a:cxnLst/>
              <a:rect l="0" t="0" r="0" b="0"/>
              <a:pathLst>
                <a:path w="157891" h="174143">
                  <a:moveTo>
                    <a:pt x="10491" y="68857"/>
                  </a:moveTo>
                  <a:lnTo>
                    <a:pt x="2157" y="106335"/>
                  </a:lnTo>
                  <a:lnTo>
                    <a:pt x="251" y="160880"/>
                  </a:lnTo>
                  <a:lnTo>
                    <a:pt x="0" y="109037"/>
                  </a:lnTo>
                  <a:lnTo>
                    <a:pt x="11420" y="48932"/>
                  </a:lnTo>
                  <a:lnTo>
                    <a:pt x="19093" y="28416"/>
                  </a:lnTo>
                  <a:lnTo>
                    <a:pt x="30302" y="11499"/>
                  </a:lnTo>
                  <a:lnTo>
                    <a:pt x="38906" y="6052"/>
                  </a:lnTo>
                  <a:lnTo>
                    <a:pt x="60944" y="0"/>
                  </a:lnTo>
                  <a:lnTo>
                    <a:pt x="71033" y="1895"/>
                  </a:lnTo>
                  <a:lnTo>
                    <a:pt x="88481" y="13360"/>
                  </a:lnTo>
                  <a:lnTo>
                    <a:pt x="117577" y="49316"/>
                  </a:lnTo>
                  <a:lnTo>
                    <a:pt x="143394" y="111104"/>
                  </a:lnTo>
                  <a:lnTo>
                    <a:pt x="157890" y="174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243315" y="3950381"/>
              <a:ext cx="115898" cy="166262"/>
            </a:xfrm>
            <a:custGeom>
              <a:avLst/>
              <a:gdLst/>
              <a:ahLst/>
              <a:cxnLst/>
              <a:rect l="0" t="0" r="0" b="0"/>
              <a:pathLst>
                <a:path w="115898" h="166262">
                  <a:moveTo>
                    <a:pt x="115897" y="8334"/>
                  </a:moveTo>
                  <a:lnTo>
                    <a:pt x="78420" y="0"/>
                  </a:lnTo>
                  <a:lnTo>
                    <a:pt x="43571" y="1575"/>
                  </a:lnTo>
                  <a:lnTo>
                    <a:pt x="22921" y="7670"/>
                  </a:lnTo>
                  <a:lnTo>
                    <a:pt x="5945" y="18177"/>
                  </a:lnTo>
                  <a:lnTo>
                    <a:pt x="1651" y="25425"/>
                  </a:lnTo>
                  <a:lnTo>
                    <a:pt x="0" y="42836"/>
                  </a:lnTo>
                  <a:lnTo>
                    <a:pt x="3538" y="50053"/>
                  </a:lnTo>
                  <a:lnTo>
                    <a:pt x="16827" y="61191"/>
                  </a:lnTo>
                  <a:lnTo>
                    <a:pt x="74329" y="85253"/>
                  </a:lnTo>
                  <a:lnTo>
                    <a:pt x="105530" y="101574"/>
                  </a:lnTo>
                  <a:lnTo>
                    <a:pt x="111326" y="109099"/>
                  </a:lnTo>
                  <a:lnTo>
                    <a:pt x="114019" y="117624"/>
                  </a:lnTo>
                  <a:lnTo>
                    <a:pt x="114645" y="126818"/>
                  </a:lnTo>
                  <a:lnTo>
                    <a:pt x="111553" y="134116"/>
                  </a:lnTo>
                  <a:lnTo>
                    <a:pt x="98759" y="145346"/>
                  </a:lnTo>
                  <a:lnTo>
                    <a:pt x="71825" y="158244"/>
                  </a:lnTo>
                  <a:lnTo>
                    <a:pt x="21141" y="166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464497" y="3886217"/>
              <a:ext cx="157786" cy="156727"/>
            </a:xfrm>
            <a:custGeom>
              <a:avLst/>
              <a:gdLst/>
              <a:ahLst/>
              <a:cxnLst/>
              <a:rect l="0" t="0" r="0" b="0"/>
              <a:pathLst>
                <a:path w="157786" h="156727">
                  <a:moveTo>
                    <a:pt x="0" y="93555"/>
                  </a:moveTo>
                  <a:lnTo>
                    <a:pt x="37478" y="85221"/>
                  </a:lnTo>
                  <a:lnTo>
                    <a:pt x="72326" y="86796"/>
                  </a:lnTo>
                  <a:lnTo>
                    <a:pt x="94146" y="89381"/>
                  </a:lnTo>
                  <a:lnTo>
                    <a:pt x="115542" y="86630"/>
                  </a:lnTo>
                  <a:lnTo>
                    <a:pt x="121482" y="81919"/>
                  </a:lnTo>
                  <a:lnTo>
                    <a:pt x="124272" y="75269"/>
                  </a:lnTo>
                  <a:lnTo>
                    <a:pt x="124962" y="67326"/>
                  </a:lnTo>
                  <a:lnTo>
                    <a:pt x="119490" y="52262"/>
                  </a:lnTo>
                  <a:lnTo>
                    <a:pt x="108089" y="37768"/>
                  </a:lnTo>
                  <a:lnTo>
                    <a:pt x="62154" y="2356"/>
                  </a:lnTo>
                  <a:lnTo>
                    <a:pt x="57814" y="0"/>
                  </a:lnTo>
                  <a:lnTo>
                    <a:pt x="57259" y="769"/>
                  </a:lnTo>
                  <a:lnTo>
                    <a:pt x="59231" y="3621"/>
                  </a:lnTo>
                  <a:lnTo>
                    <a:pt x="119132" y="44909"/>
                  </a:lnTo>
                  <a:lnTo>
                    <a:pt x="146042" y="66793"/>
                  </a:lnTo>
                  <a:lnTo>
                    <a:pt x="157715" y="85170"/>
                  </a:lnTo>
                  <a:lnTo>
                    <a:pt x="157785" y="93814"/>
                  </a:lnTo>
                  <a:lnTo>
                    <a:pt x="154323" y="101916"/>
                  </a:lnTo>
                  <a:lnTo>
                    <a:pt x="132684" y="124498"/>
                  </a:lnTo>
                  <a:lnTo>
                    <a:pt x="94756" y="156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708211" y="3744929"/>
              <a:ext cx="200502" cy="295689"/>
            </a:xfrm>
            <a:custGeom>
              <a:avLst/>
              <a:gdLst/>
              <a:ahLst/>
              <a:cxnLst/>
              <a:rect l="0" t="0" r="0" b="0"/>
              <a:pathLst>
                <a:path w="200502" h="295689">
                  <a:moveTo>
                    <a:pt x="103727" y="13744"/>
                  </a:moveTo>
                  <a:lnTo>
                    <a:pt x="81370" y="13744"/>
                  </a:lnTo>
                  <a:lnTo>
                    <a:pt x="50698" y="24923"/>
                  </a:lnTo>
                  <a:lnTo>
                    <a:pt x="0" y="73843"/>
                  </a:lnTo>
                  <a:lnTo>
                    <a:pt x="650" y="71358"/>
                  </a:lnTo>
                  <a:lnTo>
                    <a:pt x="18620" y="33853"/>
                  </a:lnTo>
                  <a:lnTo>
                    <a:pt x="43415" y="12163"/>
                  </a:lnTo>
                  <a:lnTo>
                    <a:pt x="62883" y="2123"/>
                  </a:lnTo>
                  <a:lnTo>
                    <a:pt x="89473" y="0"/>
                  </a:lnTo>
                  <a:lnTo>
                    <a:pt x="118449" y="4127"/>
                  </a:lnTo>
                  <a:lnTo>
                    <a:pt x="143025" y="13759"/>
                  </a:lnTo>
                  <a:lnTo>
                    <a:pt x="159407" y="28959"/>
                  </a:lnTo>
                  <a:lnTo>
                    <a:pt x="165414" y="37925"/>
                  </a:lnTo>
                  <a:lnTo>
                    <a:pt x="167078" y="46243"/>
                  </a:lnTo>
                  <a:lnTo>
                    <a:pt x="165848" y="54127"/>
                  </a:lnTo>
                  <a:lnTo>
                    <a:pt x="158242" y="69127"/>
                  </a:lnTo>
                  <a:lnTo>
                    <a:pt x="139636" y="90726"/>
                  </a:lnTo>
                  <a:lnTo>
                    <a:pt x="122027" y="104890"/>
                  </a:lnTo>
                  <a:lnTo>
                    <a:pt x="120606" y="110773"/>
                  </a:lnTo>
                  <a:lnTo>
                    <a:pt x="124338" y="115865"/>
                  </a:lnTo>
                  <a:lnTo>
                    <a:pt x="173121" y="145735"/>
                  </a:lnTo>
                  <a:lnTo>
                    <a:pt x="186431" y="163654"/>
                  </a:lnTo>
                  <a:lnTo>
                    <a:pt x="200501" y="199062"/>
                  </a:lnTo>
                  <a:lnTo>
                    <a:pt x="198990" y="222450"/>
                  </a:lnTo>
                  <a:lnTo>
                    <a:pt x="190519" y="243373"/>
                  </a:lnTo>
                  <a:lnTo>
                    <a:pt x="178956" y="260471"/>
                  </a:lnTo>
                  <a:lnTo>
                    <a:pt x="162899" y="272749"/>
                  </a:lnTo>
                  <a:lnTo>
                    <a:pt x="123994" y="290163"/>
                  </a:lnTo>
                  <a:lnTo>
                    <a:pt x="87375" y="295688"/>
                  </a:lnTo>
                  <a:lnTo>
                    <a:pt x="40556" y="287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938280" y="4064000"/>
              <a:ext cx="58232" cy="136871"/>
            </a:xfrm>
            <a:custGeom>
              <a:avLst/>
              <a:gdLst/>
              <a:ahLst/>
              <a:cxnLst/>
              <a:rect l="0" t="0" r="0" b="0"/>
              <a:pathLst>
                <a:path w="58232" h="136871">
                  <a:moveTo>
                    <a:pt x="52642" y="0"/>
                  </a:moveTo>
                  <a:lnTo>
                    <a:pt x="58231" y="16767"/>
                  </a:lnTo>
                  <a:lnTo>
                    <a:pt x="57856" y="34358"/>
                  </a:lnTo>
                  <a:lnTo>
                    <a:pt x="43753" y="84593"/>
                  </a:lnTo>
                  <a:lnTo>
                    <a:pt x="26482" y="1135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76792" y="3842901"/>
              <a:ext cx="139444" cy="252247"/>
            </a:xfrm>
            <a:custGeom>
              <a:avLst/>
              <a:gdLst/>
              <a:ahLst/>
              <a:cxnLst/>
              <a:rect l="0" t="0" r="0" b="0"/>
              <a:pathLst>
                <a:path w="139444" h="252247">
                  <a:moveTo>
                    <a:pt x="72057" y="0"/>
                  </a:moveTo>
                  <a:lnTo>
                    <a:pt x="42749" y="29309"/>
                  </a:lnTo>
                  <a:lnTo>
                    <a:pt x="17057" y="83120"/>
                  </a:lnTo>
                  <a:lnTo>
                    <a:pt x="6669" y="105963"/>
                  </a:lnTo>
                  <a:lnTo>
                    <a:pt x="0" y="158755"/>
                  </a:lnTo>
                  <a:lnTo>
                    <a:pt x="4272" y="214243"/>
                  </a:lnTo>
                  <a:lnTo>
                    <a:pt x="16195" y="235989"/>
                  </a:lnTo>
                  <a:lnTo>
                    <a:pt x="24287" y="245064"/>
                  </a:lnTo>
                  <a:lnTo>
                    <a:pt x="34362" y="249944"/>
                  </a:lnTo>
                  <a:lnTo>
                    <a:pt x="58033" y="252246"/>
                  </a:lnTo>
                  <a:lnTo>
                    <a:pt x="77913" y="246250"/>
                  </a:lnTo>
                  <a:lnTo>
                    <a:pt x="94547" y="234617"/>
                  </a:lnTo>
                  <a:lnTo>
                    <a:pt x="109739" y="217748"/>
                  </a:lnTo>
                  <a:lnTo>
                    <a:pt x="130150" y="169917"/>
                  </a:lnTo>
                  <a:lnTo>
                    <a:pt x="139443" y="129245"/>
                  </a:lnTo>
                  <a:lnTo>
                    <a:pt x="133288" y="73580"/>
                  </a:lnTo>
                  <a:lnTo>
                    <a:pt x="130426" y="59582"/>
                  </a:lnTo>
                  <a:lnTo>
                    <a:pt x="117886" y="37789"/>
                  </a:lnTo>
                  <a:lnTo>
                    <a:pt x="101785" y="22644"/>
                  </a:lnTo>
                  <a:lnTo>
                    <a:pt x="7205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45708" y="3821844"/>
              <a:ext cx="131771" cy="244157"/>
            </a:xfrm>
            <a:custGeom>
              <a:avLst/>
              <a:gdLst/>
              <a:ahLst/>
              <a:cxnLst/>
              <a:rect l="0" t="0" r="0" b="0"/>
              <a:pathLst>
                <a:path w="131771" h="244157">
                  <a:moveTo>
                    <a:pt x="50541" y="21057"/>
                  </a:moveTo>
                  <a:lnTo>
                    <a:pt x="23029" y="74932"/>
                  </a:lnTo>
                  <a:lnTo>
                    <a:pt x="4992" y="132094"/>
                  </a:lnTo>
                  <a:lnTo>
                    <a:pt x="0" y="178219"/>
                  </a:lnTo>
                  <a:lnTo>
                    <a:pt x="5071" y="205551"/>
                  </a:lnTo>
                  <a:lnTo>
                    <a:pt x="9699" y="217752"/>
                  </a:lnTo>
                  <a:lnTo>
                    <a:pt x="24200" y="234429"/>
                  </a:lnTo>
                  <a:lnTo>
                    <a:pt x="32980" y="240514"/>
                  </a:lnTo>
                  <a:lnTo>
                    <a:pt x="52094" y="244156"/>
                  </a:lnTo>
                  <a:lnTo>
                    <a:pt x="62105" y="243489"/>
                  </a:lnTo>
                  <a:lnTo>
                    <a:pt x="79466" y="236509"/>
                  </a:lnTo>
                  <a:lnTo>
                    <a:pt x="94982" y="224438"/>
                  </a:lnTo>
                  <a:lnTo>
                    <a:pt x="115701" y="197912"/>
                  </a:lnTo>
                  <a:lnTo>
                    <a:pt x="128599" y="166655"/>
                  </a:lnTo>
                  <a:lnTo>
                    <a:pt x="131770" y="128278"/>
                  </a:lnTo>
                  <a:lnTo>
                    <a:pt x="122955" y="73389"/>
                  </a:lnTo>
                  <a:lnTo>
                    <a:pt x="115479" y="47825"/>
                  </a:lnTo>
                  <a:lnTo>
                    <a:pt x="104359" y="28665"/>
                  </a:lnTo>
                  <a:lnTo>
                    <a:pt x="715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393307" y="3879426"/>
              <a:ext cx="205130" cy="218833"/>
            </a:xfrm>
            <a:custGeom>
              <a:avLst/>
              <a:gdLst/>
              <a:ahLst/>
              <a:cxnLst/>
              <a:rect l="0" t="0" r="0" b="0"/>
              <a:pathLst>
                <a:path w="205130" h="218833">
                  <a:moveTo>
                    <a:pt x="102983" y="5589"/>
                  </a:moveTo>
                  <a:lnTo>
                    <a:pt x="86215" y="0"/>
                  </a:lnTo>
                  <a:lnTo>
                    <a:pt x="68625" y="3495"/>
                  </a:lnTo>
                  <a:lnTo>
                    <a:pt x="50278" y="14017"/>
                  </a:lnTo>
                  <a:lnTo>
                    <a:pt x="27965" y="39672"/>
                  </a:lnTo>
                  <a:lnTo>
                    <a:pt x="5467" y="90146"/>
                  </a:lnTo>
                  <a:lnTo>
                    <a:pt x="0" y="127089"/>
                  </a:lnTo>
                  <a:lnTo>
                    <a:pt x="3970" y="162082"/>
                  </a:lnTo>
                  <a:lnTo>
                    <a:pt x="12574" y="180816"/>
                  </a:lnTo>
                  <a:lnTo>
                    <a:pt x="18144" y="189088"/>
                  </a:lnTo>
                  <a:lnTo>
                    <a:pt x="33691" y="201398"/>
                  </a:lnTo>
                  <a:lnTo>
                    <a:pt x="72268" y="218832"/>
                  </a:lnTo>
                  <a:lnTo>
                    <a:pt x="114420" y="218771"/>
                  </a:lnTo>
                  <a:lnTo>
                    <a:pt x="152775" y="205755"/>
                  </a:lnTo>
                  <a:lnTo>
                    <a:pt x="180777" y="187080"/>
                  </a:lnTo>
                  <a:lnTo>
                    <a:pt x="193320" y="170480"/>
                  </a:lnTo>
                  <a:lnTo>
                    <a:pt x="201624" y="149064"/>
                  </a:lnTo>
                  <a:lnTo>
                    <a:pt x="205129" y="106462"/>
                  </a:lnTo>
                  <a:lnTo>
                    <a:pt x="193355" y="48509"/>
                  </a:lnTo>
                  <a:lnTo>
                    <a:pt x="177464" y="30124"/>
                  </a:lnTo>
                  <a:lnTo>
                    <a:pt x="166674" y="21945"/>
                  </a:lnTo>
                  <a:lnTo>
                    <a:pt x="142209" y="15978"/>
                  </a:lnTo>
                  <a:lnTo>
                    <a:pt x="102983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748559" y="442196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3822" y="27556"/>
                  </a:lnTo>
                  <a:lnTo>
                    <a:pt x="14299" y="80659"/>
                  </a:lnTo>
                  <a:lnTo>
                    <a:pt x="19722" y="136815"/>
                  </a:lnTo>
                  <a:lnTo>
                    <a:pt x="13558" y="188592"/>
                  </a:lnTo>
                  <a:lnTo>
                    <a:pt x="11127" y="242666"/>
                  </a:lnTo>
                  <a:lnTo>
                    <a:pt x="7587" y="27818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769616" y="4432497"/>
              <a:ext cx="84230" cy="231197"/>
            </a:xfrm>
            <a:custGeom>
              <a:avLst/>
              <a:gdLst/>
              <a:ahLst/>
              <a:cxnLst/>
              <a:rect l="0" t="0" r="0" b="0"/>
              <a:pathLst>
                <a:path w="84230" h="231197">
                  <a:moveTo>
                    <a:pt x="84228" y="0"/>
                  </a:moveTo>
                  <a:lnTo>
                    <a:pt x="84229" y="57264"/>
                  </a:lnTo>
                  <a:lnTo>
                    <a:pt x="84229" y="118157"/>
                  </a:lnTo>
                  <a:lnTo>
                    <a:pt x="83058" y="174075"/>
                  </a:lnTo>
                  <a:lnTo>
                    <a:pt x="69574" y="230981"/>
                  </a:lnTo>
                  <a:lnTo>
                    <a:pt x="68610" y="231196"/>
                  </a:lnTo>
                  <a:lnTo>
                    <a:pt x="79164" y="168881"/>
                  </a:lnTo>
                  <a:lnTo>
                    <a:pt x="76908" y="147588"/>
                  </a:lnTo>
                  <a:lnTo>
                    <a:pt x="68887" y="129545"/>
                  </a:lnTo>
                  <a:lnTo>
                    <a:pt x="63472" y="121459"/>
                  </a:lnTo>
                  <a:lnTo>
                    <a:pt x="55183" y="11723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877097" y="4537782"/>
              <a:ext cx="218904" cy="139497"/>
            </a:xfrm>
            <a:custGeom>
              <a:avLst/>
              <a:gdLst/>
              <a:ahLst/>
              <a:cxnLst/>
              <a:rect l="0" t="0" r="0" b="0"/>
              <a:pathLst>
                <a:path w="218904" h="139497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15542"/>
                  </a:lnTo>
                  <a:lnTo>
                    <a:pt x="19358" y="121482"/>
                  </a:lnTo>
                  <a:lnTo>
                    <a:pt x="28551" y="124272"/>
                  </a:lnTo>
                  <a:lnTo>
                    <a:pt x="39359" y="124962"/>
                  </a:lnTo>
                  <a:lnTo>
                    <a:pt x="57607" y="119489"/>
                  </a:lnTo>
                  <a:lnTo>
                    <a:pt x="65749" y="114755"/>
                  </a:lnTo>
                  <a:lnTo>
                    <a:pt x="77915" y="100135"/>
                  </a:lnTo>
                  <a:lnTo>
                    <a:pt x="86051" y="80769"/>
                  </a:lnTo>
                  <a:lnTo>
                    <a:pt x="89462" y="44729"/>
                  </a:lnTo>
                  <a:lnTo>
                    <a:pt x="86114" y="22219"/>
                  </a:lnTo>
                  <a:lnTo>
                    <a:pt x="88263" y="17153"/>
                  </a:lnTo>
                  <a:lnTo>
                    <a:pt x="93206" y="16115"/>
                  </a:lnTo>
                  <a:lnTo>
                    <a:pt x="100009" y="17762"/>
                  </a:lnTo>
                  <a:lnTo>
                    <a:pt x="105716" y="22370"/>
                  </a:lnTo>
                  <a:lnTo>
                    <a:pt x="119335" y="45623"/>
                  </a:lnTo>
                  <a:lnTo>
                    <a:pt x="129610" y="75909"/>
                  </a:lnTo>
                  <a:lnTo>
                    <a:pt x="139596" y="135544"/>
                  </a:lnTo>
                  <a:lnTo>
                    <a:pt x="139126" y="139496"/>
                  </a:lnTo>
                  <a:lnTo>
                    <a:pt x="136472" y="138621"/>
                  </a:lnTo>
                  <a:lnTo>
                    <a:pt x="132364" y="134528"/>
                  </a:lnTo>
                  <a:lnTo>
                    <a:pt x="120992" y="112000"/>
                  </a:lnTo>
                  <a:lnTo>
                    <a:pt x="115803" y="77509"/>
                  </a:lnTo>
                  <a:lnTo>
                    <a:pt x="119854" y="43243"/>
                  </a:lnTo>
                  <a:lnTo>
                    <a:pt x="134053" y="10863"/>
                  </a:lnTo>
                  <a:lnTo>
                    <a:pt x="141279" y="4902"/>
                  </a:lnTo>
                  <a:lnTo>
                    <a:pt x="149606" y="2098"/>
                  </a:lnTo>
                  <a:lnTo>
                    <a:pt x="158667" y="1399"/>
                  </a:lnTo>
                  <a:lnTo>
                    <a:pt x="174974" y="6861"/>
                  </a:lnTo>
                  <a:lnTo>
                    <a:pt x="182598" y="11593"/>
                  </a:lnTo>
                  <a:lnTo>
                    <a:pt x="194188" y="26210"/>
                  </a:lnTo>
                  <a:lnTo>
                    <a:pt x="211161" y="64189"/>
                  </a:lnTo>
                  <a:lnTo>
                    <a:pt x="21890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130395" y="4318879"/>
              <a:ext cx="120932" cy="381540"/>
            </a:xfrm>
            <a:custGeom>
              <a:avLst/>
              <a:gdLst/>
              <a:ahLst/>
              <a:cxnLst/>
              <a:rect l="0" t="0" r="0" b="0"/>
              <a:pathLst>
                <a:path w="120932" h="381540">
                  <a:moveTo>
                    <a:pt x="81418" y="324188"/>
                  </a:moveTo>
                  <a:lnTo>
                    <a:pt x="66764" y="271160"/>
                  </a:lnTo>
                  <a:lnTo>
                    <a:pt x="59950" y="264270"/>
                  </a:lnTo>
                  <a:lnTo>
                    <a:pt x="39902" y="256613"/>
                  </a:lnTo>
                  <a:lnTo>
                    <a:pt x="31514" y="258081"/>
                  </a:lnTo>
                  <a:lnTo>
                    <a:pt x="24752" y="262570"/>
                  </a:lnTo>
                  <a:lnTo>
                    <a:pt x="14119" y="278084"/>
                  </a:lnTo>
                  <a:lnTo>
                    <a:pt x="2726" y="313127"/>
                  </a:lnTo>
                  <a:lnTo>
                    <a:pt x="0" y="351976"/>
                  </a:lnTo>
                  <a:lnTo>
                    <a:pt x="3508" y="375143"/>
                  </a:lnTo>
                  <a:lnTo>
                    <a:pt x="8421" y="380385"/>
                  </a:lnTo>
                  <a:lnTo>
                    <a:pt x="15206" y="381539"/>
                  </a:lnTo>
                  <a:lnTo>
                    <a:pt x="23239" y="379970"/>
                  </a:lnTo>
                  <a:lnTo>
                    <a:pt x="51312" y="360993"/>
                  </a:lnTo>
                  <a:lnTo>
                    <a:pt x="76267" y="333144"/>
                  </a:lnTo>
                  <a:lnTo>
                    <a:pt x="97255" y="275481"/>
                  </a:lnTo>
                  <a:lnTo>
                    <a:pt x="108987" y="223839"/>
                  </a:lnTo>
                  <a:lnTo>
                    <a:pt x="118703" y="165773"/>
                  </a:lnTo>
                  <a:lnTo>
                    <a:pt x="120931" y="113343"/>
                  </a:lnTo>
                  <a:lnTo>
                    <a:pt x="114916" y="59882"/>
                  </a:lnTo>
                  <a:lnTo>
                    <a:pt x="107792" y="4607"/>
                  </a:lnTo>
                  <a:lnTo>
                    <a:pt x="103680" y="0"/>
                  </a:lnTo>
                  <a:lnTo>
                    <a:pt x="98599" y="1608"/>
                  </a:lnTo>
                  <a:lnTo>
                    <a:pt x="92873" y="7359"/>
                  </a:lnTo>
                  <a:lnTo>
                    <a:pt x="86509" y="26227"/>
                  </a:lnTo>
                  <a:lnTo>
                    <a:pt x="74852" y="83956"/>
                  </a:lnTo>
                  <a:lnTo>
                    <a:pt x="71672" y="146970"/>
                  </a:lnTo>
                  <a:lnTo>
                    <a:pt x="74241" y="198369"/>
                  </a:lnTo>
                  <a:lnTo>
                    <a:pt x="82411" y="247524"/>
                  </a:lnTo>
                  <a:lnTo>
                    <a:pt x="97927" y="308373"/>
                  </a:lnTo>
                  <a:lnTo>
                    <a:pt x="102475" y="324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306570" y="46430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464497" y="4424440"/>
              <a:ext cx="224998" cy="123872"/>
            </a:xfrm>
            <a:custGeom>
              <a:avLst/>
              <a:gdLst/>
              <a:ahLst/>
              <a:cxnLst/>
              <a:rect l="0" t="0" r="0" b="0"/>
              <a:pathLst>
                <a:path w="224998" h="123872">
                  <a:moveTo>
                    <a:pt x="0" y="81757"/>
                  </a:moveTo>
                  <a:lnTo>
                    <a:pt x="37478" y="73423"/>
                  </a:lnTo>
                  <a:lnTo>
                    <a:pt x="88902" y="71662"/>
                  </a:lnTo>
                  <a:lnTo>
                    <a:pt x="145290" y="71314"/>
                  </a:lnTo>
                  <a:lnTo>
                    <a:pt x="205301" y="68126"/>
                  </a:lnTo>
                  <a:lnTo>
                    <a:pt x="217586" y="65650"/>
                  </a:lnTo>
                  <a:lnTo>
                    <a:pt x="223436" y="60490"/>
                  </a:lnTo>
                  <a:lnTo>
                    <a:pt x="224997" y="53541"/>
                  </a:lnTo>
                  <a:lnTo>
                    <a:pt x="223697" y="45399"/>
                  </a:lnTo>
                  <a:lnTo>
                    <a:pt x="216014" y="30113"/>
                  </a:lnTo>
                  <a:lnTo>
                    <a:pt x="192018" y="1235"/>
                  </a:lnTo>
                  <a:lnTo>
                    <a:pt x="190013" y="0"/>
                  </a:lnTo>
                  <a:lnTo>
                    <a:pt x="194025" y="7985"/>
                  </a:lnTo>
                  <a:lnTo>
                    <a:pt x="209437" y="26623"/>
                  </a:lnTo>
                  <a:lnTo>
                    <a:pt x="215916" y="46334"/>
                  </a:lnTo>
                  <a:lnTo>
                    <a:pt x="217643" y="58142"/>
                  </a:lnTo>
                  <a:lnTo>
                    <a:pt x="215285" y="67183"/>
                  </a:lnTo>
                  <a:lnTo>
                    <a:pt x="210204" y="74381"/>
                  </a:lnTo>
                  <a:lnTo>
                    <a:pt x="147399" y="123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789471" y="4344216"/>
              <a:ext cx="204676" cy="282930"/>
            </a:xfrm>
            <a:custGeom>
              <a:avLst/>
              <a:gdLst/>
              <a:ahLst/>
              <a:cxnLst/>
              <a:rect l="0" t="0" r="0" b="0"/>
              <a:pathLst>
                <a:path w="204676" h="282930">
                  <a:moveTo>
                    <a:pt x="75109" y="4053"/>
                  </a:moveTo>
                  <a:lnTo>
                    <a:pt x="15516" y="53551"/>
                  </a:lnTo>
                  <a:lnTo>
                    <a:pt x="9644" y="54599"/>
                  </a:lnTo>
                  <a:lnTo>
                    <a:pt x="4560" y="51788"/>
                  </a:lnTo>
                  <a:lnTo>
                    <a:pt x="0" y="46405"/>
                  </a:lnTo>
                  <a:lnTo>
                    <a:pt x="470" y="40477"/>
                  </a:lnTo>
                  <a:lnTo>
                    <a:pt x="10351" y="27650"/>
                  </a:lnTo>
                  <a:lnTo>
                    <a:pt x="35644" y="12864"/>
                  </a:lnTo>
                  <a:lnTo>
                    <a:pt x="65366" y="1074"/>
                  </a:lnTo>
                  <a:lnTo>
                    <a:pt x="85986" y="0"/>
                  </a:lnTo>
                  <a:lnTo>
                    <a:pt x="105680" y="4591"/>
                  </a:lnTo>
                  <a:lnTo>
                    <a:pt x="137386" y="26603"/>
                  </a:lnTo>
                  <a:lnTo>
                    <a:pt x="166179" y="59070"/>
                  </a:lnTo>
                  <a:lnTo>
                    <a:pt x="170956" y="81927"/>
                  </a:lnTo>
                  <a:lnTo>
                    <a:pt x="168011" y="105344"/>
                  </a:lnTo>
                  <a:lnTo>
                    <a:pt x="158903" y="123551"/>
                  </a:lnTo>
                  <a:lnTo>
                    <a:pt x="132605" y="150793"/>
                  </a:lnTo>
                  <a:lnTo>
                    <a:pt x="134497" y="152183"/>
                  </a:lnTo>
                  <a:lnTo>
                    <a:pt x="139268" y="151939"/>
                  </a:lnTo>
                  <a:lnTo>
                    <a:pt x="162749" y="162775"/>
                  </a:lnTo>
                  <a:lnTo>
                    <a:pt x="186345" y="180803"/>
                  </a:lnTo>
                  <a:lnTo>
                    <a:pt x="202565" y="206552"/>
                  </a:lnTo>
                  <a:lnTo>
                    <a:pt x="204675" y="226244"/>
                  </a:lnTo>
                  <a:lnTo>
                    <a:pt x="203601" y="236408"/>
                  </a:lnTo>
                  <a:lnTo>
                    <a:pt x="193048" y="253941"/>
                  </a:lnTo>
                  <a:lnTo>
                    <a:pt x="185321" y="261892"/>
                  </a:lnTo>
                  <a:lnTo>
                    <a:pt x="164256" y="270726"/>
                  </a:lnTo>
                  <a:lnTo>
                    <a:pt x="106173" y="282929"/>
                  </a:lnTo>
                  <a:lnTo>
                    <a:pt x="59495" y="279155"/>
                  </a:lnTo>
                  <a:lnTo>
                    <a:pt x="32995" y="277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66886" y="4379855"/>
              <a:ext cx="173511" cy="253234"/>
            </a:xfrm>
            <a:custGeom>
              <a:avLst/>
              <a:gdLst/>
              <a:ahLst/>
              <a:cxnLst/>
              <a:rect l="0" t="0" r="0" b="0"/>
              <a:pathLst>
                <a:path w="173511" h="253234">
                  <a:moveTo>
                    <a:pt x="92492" y="10528"/>
                  </a:moveTo>
                  <a:lnTo>
                    <a:pt x="32899" y="60026"/>
                  </a:lnTo>
                  <a:lnTo>
                    <a:pt x="17383" y="86416"/>
                  </a:lnTo>
                  <a:lnTo>
                    <a:pt x="2830" y="135179"/>
                  </a:lnTo>
                  <a:lnTo>
                    <a:pt x="0" y="162245"/>
                  </a:lnTo>
                  <a:lnTo>
                    <a:pt x="4982" y="186752"/>
                  </a:lnTo>
                  <a:lnTo>
                    <a:pt x="20940" y="217161"/>
                  </a:lnTo>
                  <a:lnTo>
                    <a:pt x="47293" y="248396"/>
                  </a:lnTo>
                  <a:lnTo>
                    <a:pt x="56510" y="252165"/>
                  </a:lnTo>
                  <a:lnTo>
                    <a:pt x="79230" y="253233"/>
                  </a:lnTo>
                  <a:lnTo>
                    <a:pt x="98686" y="246688"/>
                  </a:lnTo>
                  <a:lnTo>
                    <a:pt x="130240" y="223424"/>
                  </a:lnTo>
                  <a:lnTo>
                    <a:pt x="146311" y="197610"/>
                  </a:lnTo>
                  <a:lnTo>
                    <a:pt x="165884" y="138745"/>
                  </a:lnTo>
                  <a:lnTo>
                    <a:pt x="173510" y="102721"/>
                  </a:lnTo>
                  <a:lnTo>
                    <a:pt x="172954" y="77239"/>
                  </a:lnTo>
                  <a:lnTo>
                    <a:pt x="159486" y="44332"/>
                  </a:lnTo>
                  <a:lnTo>
                    <a:pt x="147224" y="27112"/>
                  </a:lnTo>
                  <a:lnTo>
                    <a:pt x="127736" y="14779"/>
                  </a:lnTo>
                  <a:lnTo>
                    <a:pt x="924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270635" y="4379855"/>
              <a:ext cx="223738" cy="286653"/>
            </a:xfrm>
            <a:custGeom>
              <a:avLst/>
              <a:gdLst/>
              <a:ahLst/>
              <a:cxnLst/>
              <a:rect l="0" t="0" r="0" b="0"/>
              <a:pathLst>
                <a:path w="223738" h="286653">
                  <a:moveTo>
                    <a:pt x="99313" y="42114"/>
                  </a:moveTo>
                  <a:lnTo>
                    <a:pt x="82545" y="36525"/>
                  </a:lnTo>
                  <a:lnTo>
                    <a:pt x="75267" y="37218"/>
                  </a:lnTo>
                  <a:lnTo>
                    <a:pt x="60939" y="44227"/>
                  </a:lnTo>
                  <a:lnTo>
                    <a:pt x="39721" y="61327"/>
                  </a:lnTo>
                  <a:lnTo>
                    <a:pt x="24205" y="92390"/>
                  </a:lnTo>
                  <a:lnTo>
                    <a:pt x="4833" y="147087"/>
                  </a:lnTo>
                  <a:lnTo>
                    <a:pt x="0" y="169487"/>
                  </a:lnTo>
                  <a:lnTo>
                    <a:pt x="9315" y="230145"/>
                  </a:lnTo>
                  <a:lnTo>
                    <a:pt x="24553" y="262773"/>
                  </a:lnTo>
                  <a:lnTo>
                    <a:pt x="40351" y="277835"/>
                  </a:lnTo>
                  <a:lnTo>
                    <a:pt x="49476" y="283489"/>
                  </a:lnTo>
                  <a:lnTo>
                    <a:pt x="68975" y="286652"/>
                  </a:lnTo>
                  <a:lnTo>
                    <a:pt x="110088" y="279150"/>
                  </a:lnTo>
                  <a:lnTo>
                    <a:pt x="173034" y="244907"/>
                  </a:lnTo>
                  <a:lnTo>
                    <a:pt x="199016" y="218794"/>
                  </a:lnTo>
                  <a:lnTo>
                    <a:pt x="215942" y="188830"/>
                  </a:lnTo>
                  <a:lnTo>
                    <a:pt x="223737" y="137689"/>
                  </a:lnTo>
                  <a:lnTo>
                    <a:pt x="222747" y="92919"/>
                  </a:lnTo>
                  <a:lnTo>
                    <a:pt x="214224" y="72103"/>
                  </a:lnTo>
                  <a:lnTo>
                    <a:pt x="196272" y="47230"/>
                  </a:lnTo>
                  <a:lnTo>
                    <a:pt x="160840" y="19034"/>
                  </a:lnTo>
                  <a:lnTo>
                    <a:pt x="1203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580103" y="4950828"/>
              <a:ext cx="231628" cy="18623"/>
            </a:xfrm>
            <a:custGeom>
              <a:avLst/>
              <a:gdLst/>
              <a:ahLst/>
              <a:cxnLst/>
              <a:rect l="0" t="0" r="0" b="0"/>
              <a:pathLst>
                <a:path w="231628" h="18623">
                  <a:moveTo>
                    <a:pt x="231627" y="18622"/>
                  </a:moveTo>
                  <a:lnTo>
                    <a:pt x="176583" y="1834"/>
                  </a:lnTo>
                  <a:lnTo>
                    <a:pt x="139799" y="0"/>
                  </a:lnTo>
                  <a:lnTo>
                    <a:pt x="79025" y="6797"/>
                  </a:lnTo>
                  <a:lnTo>
                    <a:pt x="24878" y="16256"/>
                  </a:lnTo>
                  <a:lnTo>
                    <a:pt x="0" y="18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11730" y="4969450"/>
              <a:ext cx="115815" cy="284271"/>
            </a:xfrm>
            <a:custGeom>
              <a:avLst/>
              <a:gdLst/>
              <a:ahLst/>
              <a:cxnLst/>
              <a:rect l="0" t="0" r="0" b="0"/>
              <a:pathLst>
                <a:path w="115815" h="284271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4558"/>
                  </a:lnTo>
                  <a:lnTo>
                    <a:pt x="0" y="231446"/>
                  </a:lnTo>
                  <a:lnTo>
                    <a:pt x="0" y="250264"/>
                  </a:lnTo>
                  <a:lnTo>
                    <a:pt x="1170" y="235720"/>
                  </a:lnTo>
                  <a:lnTo>
                    <a:pt x="14655" y="188666"/>
                  </a:lnTo>
                  <a:lnTo>
                    <a:pt x="30338" y="163266"/>
                  </a:lnTo>
                  <a:lnTo>
                    <a:pt x="38943" y="159147"/>
                  </a:lnTo>
                  <a:lnTo>
                    <a:pt x="60982" y="157690"/>
                  </a:lnTo>
                  <a:lnTo>
                    <a:pt x="69900" y="161279"/>
                  </a:lnTo>
                  <a:lnTo>
                    <a:pt x="82929" y="174625"/>
                  </a:lnTo>
                  <a:lnTo>
                    <a:pt x="108373" y="232169"/>
                  </a:lnTo>
                  <a:lnTo>
                    <a:pt x="115814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938839" y="5053679"/>
              <a:ext cx="69871" cy="171153"/>
            </a:xfrm>
            <a:custGeom>
              <a:avLst/>
              <a:gdLst/>
              <a:ahLst/>
              <a:cxnLst/>
              <a:rect l="0" t="0" r="0" b="0"/>
              <a:pathLst>
                <a:path w="69871" h="171153">
                  <a:moveTo>
                    <a:pt x="51876" y="0"/>
                  </a:moveTo>
                  <a:lnTo>
                    <a:pt x="22567" y="34897"/>
                  </a:lnTo>
                  <a:lnTo>
                    <a:pt x="7967" y="69741"/>
                  </a:lnTo>
                  <a:lnTo>
                    <a:pt x="958" y="123437"/>
                  </a:lnTo>
                  <a:lnTo>
                    <a:pt x="0" y="151176"/>
                  </a:lnTo>
                  <a:lnTo>
                    <a:pt x="4424" y="160446"/>
                  </a:lnTo>
                  <a:lnTo>
                    <a:pt x="12052" y="166625"/>
                  </a:lnTo>
                  <a:lnTo>
                    <a:pt x="21817" y="170745"/>
                  </a:lnTo>
                  <a:lnTo>
                    <a:pt x="30667" y="171152"/>
                  </a:lnTo>
                  <a:lnTo>
                    <a:pt x="46739" y="165364"/>
                  </a:lnTo>
                  <a:lnTo>
                    <a:pt x="58562" y="151874"/>
                  </a:lnTo>
                  <a:lnTo>
                    <a:pt x="66546" y="133010"/>
                  </a:lnTo>
                  <a:lnTo>
                    <a:pt x="69870" y="96082"/>
                  </a:lnTo>
                  <a:lnTo>
                    <a:pt x="64225" y="47921"/>
                  </a:lnTo>
                  <a:lnTo>
                    <a:pt x="62404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032829" y="5053679"/>
              <a:ext cx="112809" cy="172666"/>
            </a:xfrm>
            <a:custGeom>
              <a:avLst/>
              <a:gdLst/>
              <a:ahLst/>
              <a:cxnLst/>
              <a:rect l="0" t="0" r="0" b="0"/>
              <a:pathLst>
                <a:path w="112809" h="172666">
                  <a:moveTo>
                    <a:pt x="0" y="42113"/>
                  </a:moveTo>
                  <a:lnTo>
                    <a:pt x="5589" y="58881"/>
                  </a:lnTo>
                  <a:lnTo>
                    <a:pt x="4664" y="114439"/>
                  </a:lnTo>
                  <a:lnTo>
                    <a:pt x="14959" y="157656"/>
                  </a:lnTo>
                  <a:lnTo>
                    <a:pt x="21671" y="164765"/>
                  </a:lnTo>
                  <a:lnTo>
                    <a:pt x="41607" y="172665"/>
                  </a:lnTo>
                  <a:lnTo>
                    <a:pt x="51135" y="171262"/>
                  </a:lnTo>
                  <a:lnTo>
                    <a:pt x="67960" y="160344"/>
                  </a:lnTo>
                  <a:lnTo>
                    <a:pt x="96656" y="124739"/>
                  </a:lnTo>
                  <a:lnTo>
                    <a:pt x="109617" y="93111"/>
                  </a:lnTo>
                  <a:lnTo>
                    <a:pt x="112808" y="5579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180228" y="5058618"/>
              <a:ext cx="84229" cy="152989"/>
            </a:xfrm>
            <a:custGeom>
              <a:avLst/>
              <a:gdLst/>
              <a:ahLst/>
              <a:cxnLst/>
              <a:rect l="0" t="0" r="0" b="0"/>
              <a:pathLst>
                <a:path w="84229" h="152989">
                  <a:moveTo>
                    <a:pt x="84228" y="5589"/>
                  </a:moveTo>
                  <a:lnTo>
                    <a:pt x="67460" y="0"/>
                  </a:lnTo>
                  <a:lnTo>
                    <a:pt x="49869" y="375"/>
                  </a:lnTo>
                  <a:lnTo>
                    <a:pt x="9980" y="10148"/>
                  </a:lnTo>
                  <a:lnTo>
                    <a:pt x="4314" y="16817"/>
                  </a:lnTo>
                  <a:lnTo>
                    <a:pt x="1706" y="25943"/>
                  </a:lnTo>
                  <a:lnTo>
                    <a:pt x="1137" y="36706"/>
                  </a:lnTo>
                  <a:lnTo>
                    <a:pt x="4268" y="46221"/>
                  </a:lnTo>
                  <a:lnTo>
                    <a:pt x="17104" y="63032"/>
                  </a:lnTo>
                  <a:lnTo>
                    <a:pt x="68687" y="107170"/>
                  </a:lnTo>
                  <a:lnTo>
                    <a:pt x="71527" y="114254"/>
                  </a:lnTo>
                  <a:lnTo>
                    <a:pt x="71082" y="121316"/>
                  </a:lnTo>
                  <a:lnTo>
                    <a:pt x="68445" y="128364"/>
                  </a:lnTo>
                  <a:lnTo>
                    <a:pt x="56156" y="139314"/>
                  </a:lnTo>
                  <a:lnTo>
                    <a:pt x="38996" y="146911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327627" y="5158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422383" y="4981455"/>
              <a:ext cx="249156" cy="103810"/>
            </a:xfrm>
            <a:custGeom>
              <a:avLst/>
              <a:gdLst/>
              <a:ahLst/>
              <a:cxnLst/>
              <a:rect l="0" t="0" r="0" b="0"/>
              <a:pathLst>
                <a:path w="249156" h="103810">
                  <a:moveTo>
                    <a:pt x="0" y="40638"/>
                  </a:moveTo>
                  <a:lnTo>
                    <a:pt x="42692" y="43758"/>
                  </a:lnTo>
                  <a:lnTo>
                    <a:pt x="95520" y="55292"/>
                  </a:lnTo>
                  <a:lnTo>
                    <a:pt x="145156" y="59798"/>
                  </a:lnTo>
                  <a:lnTo>
                    <a:pt x="205924" y="68556"/>
                  </a:lnTo>
                  <a:lnTo>
                    <a:pt x="234631" y="70593"/>
                  </a:lnTo>
                  <a:lnTo>
                    <a:pt x="242989" y="66458"/>
                  </a:lnTo>
                  <a:lnTo>
                    <a:pt x="247390" y="59021"/>
                  </a:lnTo>
                  <a:lnTo>
                    <a:pt x="249155" y="49384"/>
                  </a:lnTo>
                  <a:lnTo>
                    <a:pt x="247992" y="40619"/>
                  </a:lnTo>
                  <a:lnTo>
                    <a:pt x="240460" y="24642"/>
                  </a:lnTo>
                  <a:lnTo>
                    <a:pt x="217477" y="2493"/>
                  </a:lnTo>
                  <a:lnTo>
                    <a:pt x="214005" y="0"/>
                  </a:lnTo>
                  <a:lnTo>
                    <a:pt x="214030" y="678"/>
                  </a:lnTo>
                  <a:lnTo>
                    <a:pt x="230880" y="18577"/>
                  </a:lnTo>
                  <a:lnTo>
                    <a:pt x="233469" y="25930"/>
                  </a:lnTo>
                  <a:lnTo>
                    <a:pt x="233226" y="43460"/>
                  </a:lnTo>
                  <a:lnTo>
                    <a:pt x="229183" y="50708"/>
                  </a:lnTo>
                  <a:lnTo>
                    <a:pt x="185390" y="90648"/>
                  </a:lnTo>
                  <a:lnTo>
                    <a:pt x="178985" y="103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831855" y="4906279"/>
              <a:ext cx="157685" cy="236237"/>
            </a:xfrm>
            <a:custGeom>
              <a:avLst/>
              <a:gdLst/>
              <a:ahLst/>
              <a:cxnLst/>
              <a:rect l="0" t="0" r="0" b="0"/>
              <a:pathLst>
                <a:path w="157685" h="236237">
                  <a:moveTo>
                    <a:pt x="64310" y="0"/>
                  </a:moveTo>
                  <a:lnTo>
                    <a:pt x="4718" y="49499"/>
                  </a:lnTo>
                  <a:lnTo>
                    <a:pt x="1186" y="50547"/>
                  </a:lnTo>
                  <a:lnTo>
                    <a:pt x="0" y="47736"/>
                  </a:lnTo>
                  <a:lnTo>
                    <a:pt x="380" y="42353"/>
                  </a:lnTo>
                  <a:lnTo>
                    <a:pt x="7042" y="30132"/>
                  </a:lnTo>
                  <a:lnTo>
                    <a:pt x="12093" y="23598"/>
                  </a:lnTo>
                  <a:lnTo>
                    <a:pt x="35971" y="8812"/>
                  </a:lnTo>
                  <a:lnTo>
                    <a:pt x="70862" y="2612"/>
                  </a:lnTo>
                  <a:lnTo>
                    <a:pt x="91009" y="7400"/>
                  </a:lnTo>
                  <a:lnTo>
                    <a:pt x="99657" y="11952"/>
                  </a:lnTo>
                  <a:lnTo>
                    <a:pt x="105423" y="19667"/>
                  </a:lnTo>
                  <a:lnTo>
                    <a:pt x="111828" y="40716"/>
                  </a:lnTo>
                  <a:lnTo>
                    <a:pt x="111197" y="50541"/>
                  </a:lnTo>
                  <a:lnTo>
                    <a:pt x="104256" y="67696"/>
                  </a:lnTo>
                  <a:lnTo>
                    <a:pt x="90253" y="80001"/>
                  </a:lnTo>
                  <a:lnTo>
                    <a:pt x="81605" y="84919"/>
                  </a:lnTo>
                  <a:lnTo>
                    <a:pt x="79350" y="90538"/>
                  </a:lnTo>
                  <a:lnTo>
                    <a:pt x="81356" y="96624"/>
                  </a:lnTo>
                  <a:lnTo>
                    <a:pt x="100946" y="116367"/>
                  </a:lnTo>
                  <a:lnTo>
                    <a:pt x="155237" y="164979"/>
                  </a:lnTo>
                  <a:lnTo>
                    <a:pt x="157684" y="173157"/>
                  </a:lnTo>
                  <a:lnTo>
                    <a:pt x="154162" y="191603"/>
                  </a:lnTo>
                  <a:lnTo>
                    <a:pt x="138560" y="208380"/>
                  </a:lnTo>
                  <a:lnTo>
                    <a:pt x="116028" y="221295"/>
                  </a:lnTo>
                  <a:lnTo>
                    <a:pt x="55278" y="235856"/>
                  </a:lnTo>
                  <a:lnTo>
                    <a:pt x="36510" y="236236"/>
                  </a:lnTo>
                  <a:lnTo>
                    <a:pt x="1166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014376" y="4885223"/>
              <a:ext cx="200898" cy="266283"/>
            </a:xfrm>
            <a:custGeom>
              <a:avLst/>
              <a:gdLst/>
              <a:ahLst/>
              <a:cxnLst/>
              <a:rect l="0" t="0" r="0" b="0"/>
              <a:pathLst>
                <a:path w="200898" h="266283">
                  <a:moveTo>
                    <a:pt x="81831" y="31585"/>
                  </a:moveTo>
                  <a:lnTo>
                    <a:pt x="37868" y="51828"/>
                  </a:lnTo>
                  <a:lnTo>
                    <a:pt x="24078" y="67488"/>
                  </a:lnTo>
                  <a:lnTo>
                    <a:pt x="5692" y="111727"/>
                  </a:lnTo>
                  <a:lnTo>
                    <a:pt x="0" y="151777"/>
                  </a:lnTo>
                  <a:lnTo>
                    <a:pt x="4907" y="176250"/>
                  </a:lnTo>
                  <a:lnTo>
                    <a:pt x="27122" y="220558"/>
                  </a:lnTo>
                  <a:lnTo>
                    <a:pt x="52753" y="246934"/>
                  </a:lnTo>
                  <a:lnTo>
                    <a:pt x="93752" y="263978"/>
                  </a:lnTo>
                  <a:lnTo>
                    <a:pt x="119885" y="266282"/>
                  </a:lnTo>
                  <a:lnTo>
                    <a:pt x="142028" y="262237"/>
                  </a:lnTo>
                  <a:lnTo>
                    <a:pt x="159669" y="252640"/>
                  </a:lnTo>
                  <a:lnTo>
                    <a:pt x="182752" y="228494"/>
                  </a:lnTo>
                  <a:lnTo>
                    <a:pt x="198821" y="193524"/>
                  </a:lnTo>
                  <a:lnTo>
                    <a:pt x="200897" y="167118"/>
                  </a:lnTo>
                  <a:lnTo>
                    <a:pt x="198287" y="112039"/>
                  </a:lnTo>
                  <a:lnTo>
                    <a:pt x="188571" y="84110"/>
                  </a:lnTo>
                  <a:lnTo>
                    <a:pt x="153738" y="33641"/>
                  </a:lnTo>
                  <a:lnTo>
                    <a:pt x="1134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098549" y="3163641"/>
              <a:ext cx="3049770" cy="2731303"/>
            </a:xfrm>
            <a:custGeom>
              <a:avLst/>
              <a:gdLst/>
              <a:ahLst/>
              <a:cxnLst/>
              <a:rect l="0" t="0" r="0" b="0"/>
              <a:pathLst>
                <a:path w="3049770" h="2731303">
                  <a:moveTo>
                    <a:pt x="1608104" y="110721"/>
                  </a:moveTo>
                  <a:lnTo>
                    <a:pt x="1557671" y="111891"/>
                  </a:lnTo>
                  <a:lnTo>
                    <a:pt x="1498015" y="117957"/>
                  </a:lnTo>
                  <a:lnTo>
                    <a:pt x="1448431" y="119786"/>
                  </a:lnTo>
                  <a:lnTo>
                    <a:pt x="1398318" y="126838"/>
                  </a:lnTo>
                  <a:lnTo>
                    <a:pt x="1348749" y="136602"/>
                  </a:lnTo>
                  <a:lnTo>
                    <a:pt x="1299422" y="144840"/>
                  </a:lnTo>
                  <a:lnTo>
                    <a:pt x="1250203" y="155521"/>
                  </a:lnTo>
                  <a:lnTo>
                    <a:pt x="1199863" y="168067"/>
                  </a:lnTo>
                  <a:lnTo>
                    <a:pt x="1146293" y="181442"/>
                  </a:lnTo>
                  <a:lnTo>
                    <a:pt x="1091289" y="198305"/>
                  </a:lnTo>
                  <a:lnTo>
                    <a:pt x="1035647" y="217498"/>
                  </a:lnTo>
                  <a:lnTo>
                    <a:pt x="979722" y="237726"/>
                  </a:lnTo>
                  <a:lnTo>
                    <a:pt x="923671" y="261534"/>
                  </a:lnTo>
                  <a:lnTo>
                    <a:pt x="867563" y="288883"/>
                  </a:lnTo>
                  <a:lnTo>
                    <a:pt x="811431" y="320536"/>
                  </a:lnTo>
                  <a:lnTo>
                    <a:pt x="758408" y="354101"/>
                  </a:lnTo>
                  <a:lnTo>
                    <a:pt x="706376" y="389686"/>
                  </a:lnTo>
                  <a:lnTo>
                    <a:pt x="652055" y="428898"/>
                  </a:lnTo>
                  <a:lnTo>
                    <a:pt x="599836" y="469722"/>
                  </a:lnTo>
                  <a:lnTo>
                    <a:pt x="549332" y="512433"/>
                  </a:lnTo>
                  <a:lnTo>
                    <a:pt x="499589" y="558711"/>
                  </a:lnTo>
                  <a:lnTo>
                    <a:pt x="453305" y="606576"/>
                  </a:lnTo>
                  <a:lnTo>
                    <a:pt x="409338" y="656315"/>
                  </a:lnTo>
                  <a:lnTo>
                    <a:pt x="366400" y="709616"/>
                  </a:lnTo>
                  <a:lnTo>
                    <a:pt x="327039" y="764502"/>
                  </a:lnTo>
                  <a:lnTo>
                    <a:pt x="288879" y="820091"/>
                  </a:lnTo>
                  <a:lnTo>
                    <a:pt x="248522" y="875993"/>
                  </a:lnTo>
                  <a:lnTo>
                    <a:pt x="210308" y="935153"/>
                  </a:lnTo>
                  <a:lnTo>
                    <a:pt x="174997" y="996541"/>
                  </a:lnTo>
                  <a:lnTo>
                    <a:pt x="143705" y="1058920"/>
                  </a:lnTo>
                  <a:lnTo>
                    <a:pt x="129980" y="1091464"/>
                  </a:lnTo>
                  <a:lnTo>
                    <a:pt x="117320" y="1124858"/>
                  </a:lnTo>
                  <a:lnTo>
                    <a:pt x="105370" y="1158820"/>
                  </a:lnTo>
                  <a:lnTo>
                    <a:pt x="93895" y="1191989"/>
                  </a:lnTo>
                  <a:lnTo>
                    <a:pt x="82735" y="1224631"/>
                  </a:lnTo>
                  <a:lnTo>
                    <a:pt x="71785" y="1256920"/>
                  </a:lnTo>
                  <a:lnTo>
                    <a:pt x="62146" y="1290144"/>
                  </a:lnTo>
                  <a:lnTo>
                    <a:pt x="53379" y="1323993"/>
                  </a:lnTo>
                  <a:lnTo>
                    <a:pt x="45196" y="1358256"/>
                  </a:lnTo>
                  <a:lnTo>
                    <a:pt x="37401" y="1392797"/>
                  </a:lnTo>
                  <a:lnTo>
                    <a:pt x="29864" y="1427522"/>
                  </a:lnTo>
                  <a:lnTo>
                    <a:pt x="22500" y="1462371"/>
                  </a:lnTo>
                  <a:lnTo>
                    <a:pt x="16421" y="1496132"/>
                  </a:lnTo>
                  <a:lnTo>
                    <a:pt x="11198" y="1529168"/>
                  </a:lnTo>
                  <a:lnTo>
                    <a:pt x="6547" y="1561720"/>
                  </a:lnTo>
                  <a:lnTo>
                    <a:pt x="3446" y="1593950"/>
                  </a:lnTo>
                  <a:lnTo>
                    <a:pt x="1378" y="1625965"/>
                  </a:lnTo>
                  <a:lnTo>
                    <a:pt x="0" y="1657837"/>
                  </a:lnTo>
                  <a:lnTo>
                    <a:pt x="1588" y="1721327"/>
                  </a:lnTo>
                  <a:lnTo>
                    <a:pt x="6193" y="1784639"/>
                  </a:lnTo>
                  <a:lnTo>
                    <a:pt x="12140" y="1847873"/>
                  </a:lnTo>
                  <a:lnTo>
                    <a:pt x="24921" y="1907952"/>
                  </a:lnTo>
                  <a:lnTo>
                    <a:pt x="41130" y="1964680"/>
                  </a:lnTo>
                  <a:lnTo>
                    <a:pt x="56133" y="2017188"/>
                  </a:lnTo>
                  <a:lnTo>
                    <a:pt x="76839" y="2067822"/>
                  </a:lnTo>
                  <a:lnTo>
                    <a:pt x="101639" y="2117621"/>
                  </a:lnTo>
                  <a:lnTo>
                    <a:pt x="128260" y="2167051"/>
                  </a:lnTo>
                  <a:lnTo>
                    <a:pt x="155689" y="2213196"/>
                  </a:lnTo>
                  <a:lnTo>
                    <a:pt x="184647" y="2257102"/>
                  </a:lnTo>
                  <a:lnTo>
                    <a:pt x="217014" y="2300012"/>
                  </a:lnTo>
                  <a:lnTo>
                    <a:pt x="254017" y="2342480"/>
                  </a:lnTo>
                  <a:lnTo>
                    <a:pt x="314310" y="2402730"/>
                  </a:lnTo>
                  <a:lnTo>
                    <a:pt x="376628" y="2457627"/>
                  </a:lnTo>
                  <a:lnTo>
                    <a:pt x="419713" y="2492080"/>
                  </a:lnTo>
                  <a:lnTo>
                    <a:pt x="466157" y="2522990"/>
                  </a:lnTo>
                  <a:lnTo>
                    <a:pt x="510976" y="2552325"/>
                  </a:lnTo>
                  <a:lnTo>
                    <a:pt x="556632" y="2580961"/>
                  </a:lnTo>
                  <a:lnTo>
                    <a:pt x="608119" y="2609286"/>
                  </a:lnTo>
                  <a:lnTo>
                    <a:pt x="659078" y="2634353"/>
                  </a:lnTo>
                  <a:lnTo>
                    <a:pt x="710192" y="2656022"/>
                  </a:lnTo>
                  <a:lnTo>
                    <a:pt x="764105" y="2673452"/>
                  </a:lnTo>
                  <a:lnTo>
                    <a:pt x="819263" y="2688998"/>
                  </a:lnTo>
                  <a:lnTo>
                    <a:pt x="876142" y="2702536"/>
                  </a:lnTo>
                  <a:lnTo>
                    <a:pt x="936517" y="2712452"/>
                  </a:lnTo>
                  <a:lnTo>
                    <a:pt x="995325" y="2720759"/>
                  </a:lnTo>
                  <a:lnTo>
                    <a:pt x="1053828" y="2727180"/>
                  </a:lnTo>
                  <a:lnTo>
                    <a:pt x="1114925" y="2730034"/>
                  </a:lnTo>
                  <a:lnTo>
                    <a:pt x="1174054" y="2731302"/>
                  </a:lnTo>
                  <a:lnTo>
                    <a:pt x="1232699" y="2730696"/>
                  </a:lnTo>
                  <a:lnTo>
                    <a:pt x="1293858" y="2726527"/>
                  </a:lnTo>
                  <a:lnTo>
                    <a:pt x="1353015" y="2720775"/>
                  </a:lnTo>
                  <a:lnTo>
                    <a:pt x="1410503" y="2713150"/>
                  </a:lnTo>
                  <a:lnTo>
                    <a:pt x="1467249" y="2701961"/>
                  </a:lnTo>
                  <a:lnTo>
                    <a:pt x="1523665" y="2689190"/>
                  </a:lnTo>
                  <a:lnTo>
                    <a:pt x="1579934" y="2675715"/>
                  </a:lnTo>
                  <a:lnTo>
                    <a:pt x="1636138" y="2661927"/>
                  </a:lnTo>
                  <a:lnTo>
                    <a:pt x="1692314" y="2644880"/>
                  </a:lnTo>
                  <a:lnTo>
                    <a:pt x="1748475" y="2625606"/>
                  </a:lnTo>
                  <a:lnTo>
                    <a:pt x="1804632" y="2605342"/>
                  </a:lnTo>
                  <a:lnTo>
                    <a:pt x="1860786" y="2584637"/>
                  </a:lnTo>
                  <a:lnTo>
                    <a:pt x="1916939" y="2562566"/>
                  </a:lnTo>
                  <a:lnTo>
                    <a:pt x="1973091" y="2537159"/>
                  </a:lnTo>
                  <a:lnTo>
                    <a:pt x="2029243" y="2510270"/>
                  </a:lnTo>
                  <a:lnTo>
                    <a:pt x="2085396" y="2481552"/>
                  </a:lnTo>
                  <a:lnTo>
                    <a:pt x="2141547" y="2449290"/>
                  </a:lnTo>
                  <a:lnTo>
                    <a:pt x="2197699" y="2418574"/>
                  </a:lnTo>
                  <a:lnTo>
                    <a:pt x="2255021" y="2388155"/>
                  </a:lnTo>
                  <a:lnTo>
                    <a:pt x="2315593" y="2355138"/>
                  </a:lnTo>
                  <a:lnTo>
                    <a:pt x="2374489" y="2324087"/>
                  </a:lnTo>
                  <a:lnTo>
                    <a:pt x="2431861" y="2293518"/>
                  </a:lnTo>
                  <a:lnTo>
                    <a:pt x="2488554" y="2260435"/>
                  </a:lnTo>
                  <a:lnTo>
                    <a:pt x="2544948" y="2229354"/>
                  </a:lnTo>
                  <a:lnTo>
                    <a:pt x="2600036" y="2198772"/>
                  </a:lnTo>
                  <a:lnTo>
                    <a:pt x="2651817" y="2165683"/>
                  </a:lnTo>
                  <a:lnTo>
                    <a:pt x="2699006" y="2134599"/>
                  </a:lnTo>
                  <a:lnTo>
                    <a:pt x="2743376" y="2104016"/>
                  </a:lnTo>
                  <a:lnTo>
                    <a:pt x="2806648" y="2052744"/>
                  </a:lnTo>
                  <a:lnTo>
                    <a:pt x="2860620" y="1994789"/>
                  </a:lnTo>
                  <a:lnTo>
                    <a:pt x="2901047" y="1938882"/>
                  </a:lnTo>
                  <a:lnTo>
                    <a:pt x="2939802" y="1878384"/>
                  </a:lnTo>
                  <a:lnTo>
                    <a:pt x="2967143" y="1816005"/>
                  </a:lnTo>
                  <a:lnTo>
                    <a:pt x="2982651" y="1774076"/>
                  </a:lnTo>
                  <a:lnTo>
                    <a:pt x="2997343" y="1728925"/>
                  </a:lnTo>
                  <a:lnTo>
                    <a:pt x="3010501" y="1681561"/>
                  </a:lnTo>
                  <a:lnTo>
                    <a:pt x="3020249" y="1633215"/>
                  </a:lnTo>
                  <a:lnTo>
                    <a:pt x="3028480" y="1587551"/>
                  </a:lnTo>
                  <a:lnTo>
                    <a:pt x="3034869" y="1542689"/>
                  </a:lnTo>
                  <a:lnTo>
                    <a:pt x="3037708" y="1495455"/>
                  </a:lnTo>
                  <a:lnTo>
                    <a:pt x="3042090" y="1447166"/>
                  </a:lnTo>
                  <a:lnTo>
                    <a:pt x="3046766" y="1399578"/>
                  </a:lnTo>
                  <a:lnTo>
                    <a:pt x="3048845" y="1355031"/>
                  </a:lnTo>
                  <a:lnTo>
                    <a:pt x="3049769" y="1308716"/>
                  </a:lnTo>
                  <a:lnTo>
                    <a:pt x="3049010" y="1260835"/>
                  </a:lnTo>
                  <a:lnTo>
                    <a:pt x="3044773" y="1212259"/>
                  </a:lnTo>
                  <a:lnTo>
                    <a:pt x="3038990" y="1163373"/>
                  </a:lnTo>
                  <a:lnTo>
                    <a:pt x="3033691" y="1114350"/>
                  </a:lnTo>
                  <a:lnTo>
                    <a:pt x="3031335" y="1065266"/>
                  </a:lnTo>
                  <a:lnTo>
                    <a:pt x="3024049" y="1016155"/>
                  </a:lnTo>
                  <a:lnTo>
                    <a:pt x="3014182" y="967032"/>
                  </a:lnTo>
                  <a:lnTo>
                    <a:pt x="3005897" y="917903"/>
                  </a:lnTo>
                  <a:lnTo>
                    <a:pt x="2992077" y="871891"/>
                  </a:lnTo>
                  <a:lnTo>
                    <a:pt x="2974235" y="826875"/>
                  </a:lnTo>
                  <a:lnTo>
                    <a:pt x="2954608" y="779572"/>
                  </a:lnTo>
                  <a:lnTo>
                    <a:pt x="2934186" y="731252"/>
                  </a:lnTo>
                  <a:lnTo>
                    <a:pt x="2912241" y="683650"/>
                  </a:lnTo>
                  <a:lnTo>
                    <a:pt x="2886891" y="639097"/>
                  </a:lnTo>
                  <a:lnTo>
                    <a:pt x="2856906" y="595899"/>
                  </a:lnTo>
                  <a:lnTo>
                    <a:pt x="2824083" y="552134"/>
                  </a:lnTo>
                  <a:lnTo>
                    <a:pt x="2789998" y="505386"/>
                  </a:lnTo>
                  <a:lnTo>
                    <a:pt x="2732334" y="444208"/>
                  </a:lnTo>
                  <a:lnTo>
                    <a:pt x="2676384" y="389037"/>
                  </a:lnTo>
                  <a:lnTo>
                    <a:pt x="2617173" y="335645"/>
                  </a:lnTo>
                  <a:lnTo>
                    <a:pt x="2572865" y="303494"/>
                  </a:lnTo>
                  <a:lnTo>
                    <a:pt x="2527046" y="272437"/>
                  </a:lnTo>
                  <a:lnTo>
                    <a:pt x="2483286" y="239137"/>
                  </a:lnTo>
                  <a:lnTo>
                    <a:pt x="2437321" y="211078"/>
                  </a:lnTo>
                  <a:lnTo>
                    <a:pt x="2388425" y="185740"/>
                  </a:lnTo>
                  <a:lnTo>
                    <a:pt x="2335499" y="158881"/>
                  </a:lnTo>
                  <a:lnTo>
                    <a:pt x="2280780" y="134465"/>
                  </a:lnTo>
                  <a:lnTo>
                    <a:pt x="2225265" y="111916"/>
                  </a:lnTo>
                  <a:lnTo>
                    <a:pt x="2169397" y="90195"/>
                  </a:lnTo>
                  <a:lnTo>
                    <a:pt x="2113371" y="71963"/>
                  </a:lnTo>
                  <a:lnTo>
                    <a:pt x="2056104" y="54891"/>
                  </a:lnTo>
                  <a:lnTo>
                    <a:pt x="1995559" y="35605"/>
                  </a:lnTo>
                  <a:lnTo>
                    <a:pt x="1936673" y="21574"/>
                  </a:lnTo>
                  <a:lnTo>
                    <a:pt x="1878137" y="12609"/>
                  </a:lnTo>
                  <a:lnTo>
                    <a:pt x="1817025" y="8624"/>
                  </a:lnTo>
                  <a:lnTo>
                    <a:pt x="1754770" y="3733"/>
                  </a:lnTo>
                  <a:lnTo>
                    <a:pt x="1692006" y="0"/>
                  </a:lnTo>
                  <a:lnTo>
                    <a:pt x="1629016" y="2240"/>
                  </a:lnTo>
                  <a:lnTo>
                    <a:pt x="1565925" y="7136"/>
                  </a:lnTo>
                  <a:lnTo>
                    <a:pt x="1502790" y="14380"/>
                  </a:lnTo>
                  <a:lnTo>
                    <a:pt x="1439634" y="25399"/>
                  </a:lnTo>
                  <a:lnTo>
                    <a:pt x="1382710" y="34976"/>
                  </a:lnTo>
                  <a:lnTo>
                    <a:pt x="1333623" y="44301"/>
                  </a:lnTo>
                  <a:lnTo>
                    <a:pt x="1276462" y="63113"/>
                  </a:lnTo>
                  <a:lnTo>
                    <a:pt x="1260663" y="686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320245" y="136870"/>
            <a:ext cx="8038093" cy="547483"/>
            <a:chOff x="320245" y="136870"/>
            <a:chExt cx="8038093" cy="547483"/>
          </a:xfrm>
        </p:grpSpPr>
        <p:sp>
          <p:nvSpPr>
            <p:cNvPr id="2" name="Freeform 1"/>
            <p:cNvSpPr/>
            <p:nvPr/>
          </p:nvSpPr>
          <p:spPr>
            <a:xfrm>
              <a:off x="320245" y="315854"/>
              <a:ext cx="403037" cy="352444"/>
            </a:xfrm>
            <a:custGeom>
              <a:avLst/>
              <a:gdLst/>
              <a:ahLst/>
              <a:cxnLst/>
              <a:rect l="0" t="0" r="0" b="0"/>
              <a:pathLst>
                <a:path w="403037" h="352444">
                  <a:moveTo>
                    <a:pt x="16666" y="0"/>
                  </a:moveTo>
                  <a:lnTo>
                    <a:pt x="5488" y="11179"/>
                  </a:lnTo>
                  <a:lnTo>
                    <a:pt x="0" y="32265"/>
                  </a:lnTo>
                  <a:lnTo>
                    <a:pt x="30" y="70781"/>
                  </a:lnTo>
                  <a:lnTo>
                    <a:pt x="4931" y="120827"/>
                  </a:lnTo>
                  <a:lnTo>
                    <a:pt x="14305" y="176942"/>
                  </a:lnTo>
                  <a:lnTo>
                    <a:pt x="27422" y="236900"/>
                  </a:lnTo>
                  <a:lnTo>
                    <a:pt x="41278" y="288821"/>
                  </a:lnTo>
                  <a:lnTo>
                    <a:pt x="57364" y="330202"/>
                  </a:lnTo>
                  <a:lnTo>
                    <a:pt x="66025" y="339458"/>
                  </a:lnTo>
                  <a:lnTo>
                    <a:pt x="88126" y="349742"/>
                  </a:lnTo>
                  <a:lnTo>
                    <a:pt x="98232" y="348975"/>
                  </a:lnTo>
                  <a:lnTo>
                    <a:pt x="115699" y="338764"/>
                  </a:lnTo>
                  <a:lnTo>
                    <a:pt x="128141" y="322528"/>
                  </a:lnTo>
                  <a:lnTo>
                    <a:pt x="141723" y="287417"/>
                  </a:lnTo>
                  <a:lnTo>
                    <a:pt x="156792" y="228739"/>
                  </a:lnTo>
                  <a:lnTo>
                    <a:pt x="160387" y="222683"/>
                  </a:lnTo>
                  <a:lnTo>
                    <a:pt x="163953" y="222155"/>
                  </a:lnTo>
                  <a:lnTo>
                    <a:pt x="167500" y="225313"/>
                  </a:lnTo>
                  <a:lnTo>
                    <a:pt x="188625" y="284101"/>
                  </a:lnTo>
                  <a:lnTo>
                    <a:pt x="204748" y="315805"/>
                  </a:lnTo>
                  <a:lnTo>
                    <a:pt x="229932" y="341837"/>
                  </a:lnTo>
                  <a:lnTo>
                    <a:pt x="255730" y="350799"/>
                  </a:lnTo>
                  <a:lnTo>
                    <a:pt x="283184" y="352443"/>
                  </a:lnTo>
                  <a:lnTo>
                    <a:pt x="303185" y="345375"/>
                  </a:lnTo>
                  <a:lnTo>
                    <a:pt x="327598" y="322652"/>
                  </a:lnTo>
                  <a:lnTo>
                    <a:pt x="367339" y="259702"/>
                  </a:lnTo>
                  <a:lnTo>
                    <a:pt x="391850" y="198564"/>
                  </a:lnTo>
                  <a:lnTo>
                    <a:pt x="403036" y="143295"/>
                  </a:lnTo>
                  <a:lnTo>
                    <a:pt x="400002" y="81988"/>
                  </a:lnTo>
                  <a:lnTo>
                    <a:pt x="38516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0599" y="242155"/>
              <a:ext cx="199609" cy="410612"/>
            </a:xfrm>
            <a:custGeom>
              <a:avLst/>
              <a:gdLst/>
              <a:ahLst/>
              <a:cxnLst/>
              <a:rect l="0" t="0" r="0" b="0"/>
              <a:pathLst>
                <a:path w="199609" h="41061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7606"/>
                  </a:lnTo>
                  <a:lnTo>
                    <a:pt x="12581" y="205758"/>
                  </a:lnTo>
                  <a:lnTo>
                    <a:pt x="24624" y="262912"/>
                  </a:lnTo>
                  <a:lnTo>
                    <a:pt x="29862" y="322121"/>
                  </a:lnTo>
                  <a:lnTo>
                    <a:pt x="30770" y="355406"/>
                  </a:lnTo>
                  <a:lnTo>
                    <a:pt x="33458" y="299464"/>
                  </a:lnTo>
                  <a:lnTo>
                    <a:pt x="42315" y="275815"/>
                  </a:lnTo>
                  <a:lnTo>
                    <a:pt x="57170" y="259845"/>
                  </a:lnTo>
                  <a:lnTo>
                    <a:pt x="66045" y="253948"/>
                  </a:lnTo>
                  <a:lnTo>
                    <a:pt x="100892" y="245650"/>
                  </a:lnTo>
                  <a:lnTo>
                    <a:pt x="124149" y="253067"/>
                  </a:lnTo>
                  <a:lnTo>
                    <a:pt x="162086" y="280836"/>
                  </a:lnTo>
                  <a:lnTo>
                    <a:pt x="179261" y="307428"/>
                  </a:lnTo>
                  <a:lnTo>
                    <a:pt x="194376" y="349025"/>
                  </a:lnTo>
                  <a:lnTo>
                    <a:pt x="19960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67477" y="468109"/>
              <a:ext cx="217000" cy="174226"/>
            </a:xfrm>
            <a:custGeom>
              <a:avLst/>
              <a:gdLst/>
              <a:ahLst/>
              <a:cxnLst/>
              <a:rect l="0" t="0" r="0" b="0"/>
              <a:pathLst>
                <a:path w="217000" h="174226">
                  <a:moveTo>
                    <a:pt x="90657" y="121486"/>
                  </a:moveTo>
                  <a:lnTo>
                    <a:pt x="101836" y="104719"/>
                  </a:lnTo>
                  <a:lnTo>
                    <a:pt x="108787" y="71935"/>
                  </a:lnTo>
                  <a:lnTo>
                    <a:pt x="105258" y="38174"/>
                  </a:lnTo>
                  <a:lnTo>
                    <a:pt x="96756" y="19728"/>
                  </a:lnTo>
                  <a:lnTo>
                    <a:pt x="91214" y="11533"/>
                  </a:lnTo>
                  <a:lnTo>
                    <a:pt x="82839" y="6070"/>
                  </a:lnTo>
                  <a:lnTo>
                    <a:pt x="61056" y="0"/>
                  </a:lnTo>
                  <a:lnTo>
                    <a:pt x="51036" y="721"/>
                  </a:lnTo>
                  <a:lnTo>
                    <a:pt x="33663" y="7762"/>
                  </a:lnTo>
                  <a:lnTo>
                    <a:pt x="10729" y="30468"/>
                  </a:lnTo>
                  <a:lnTo>
                    <a:pt x="2491" y="55688"/>
                  </a:lnTo>
                  <a:lnTo>
                    <a:pt x="0" y="84054"/>
                  </a:lnTo>
                  <a:lnTo>
                    <a:pt x="10941" y="141773"/>
                  </a:lnTo>
                  <a:lnTo>
                    <a:pt x="26353" y="168311"/>
                  </a:lnTo>
                  <a:lnTo>
                    <a:pt x="34920" y="172590"/>
                  </a:lnTo>
                  <a:lnTo>
                    <a:pt x="56916" y="174225"/>
                  </a:lnTo>
                  <a:lnTo>
                    <a:pt x="66993" y="170683"/>
                  </a:lnTo>
                  <a:lnTo>
                    <a:pt x="84429" y="157390"/>
                  </a:lnTo>
                  <a:lnTo>
                    <a:pt x="101810" y="130175"/>
                  </a:lnTo>
                  <a:lnTo>
                    <a:pt x="108780" y="94295"/>
                  </a:lnTo>
                  <a:lnTo>
                    <a:pt x="110928" y="90491"/>
                  </a:lnTo>
                  <a:lnTo>
                    <a:pt x="113529" y="92634"/>
                  </a:lnTo>
                  <a:lnTo>
                    <a:pt x="137906" y="132591"/>
                  </a:lnTo>
                  <a:lnTo>
                    <a:pt x="151041" y="148259"/>
                  </a:lnTo>
                  <a:lnTo>
                    <a:pt x="170917" y="156782"/>
                  </a:lnTo>
                  <a:lnTo>
                    <a:pt x="191839" y="159400"/>
                  </a:lnTo>
                  <a:lnTo>
                    <a:pt x="216999" y="1530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0940" y="263212"/>
              <a:ext cx="7237" cy="368498"/>
            </a:xfrm>
            <a:custGeom>
              <a:avLst/>
              <a:gdLst/>
              <a:ahLst/>
              <a:cxnLst/>
              <a:rect l="0" t="0" r="0" b="0"/>
              <a:pathLst>
                <a:path w="7237" h="36849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6840" y="196092"/>
                  </a:lnTo>
                  <a:lnTo>
                    <a:pt x="7158" y="258230"/>
                  </a:lnTo>
                  <a:lnTo>
                    <a:pt x="7220" y="315564"/>
                  </a:lnTo>
                  <a:lnTo>
                    <a:pt x="7236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2362" y="421139"/>
              <a:ext cx="231628" cy="10401"/>
            </a:xfrm>
            <a:custGeom>
              <a:avLst/>
              <a:gdLst/>
              <a:ahLst/>
              <a:cxnLst/>
              <a:rect l="0" t="0" r="0" b="0"/>
              <a:pathLst>
                <a:path w="231628" h="10401">
                  <a:moveTo>
                    <a:pt x="231627" y="0"/>
                  </a:moveTo>
                  <a:lnTo>
                    <a:pt x="194149" y="8334"/>
                  </a:lnTo>
                  <a:lnTo>
                    <a:pt x="142726" y="10095"/>
                  </a:lnTo>
                  <a:lnTo>
                    <a:pt x="95842" y="10400"/>
                  </a:lnTo>
                  <a:lnTo>
                    <a:pt x="39316" y="49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2721" y="453919"/>
              <a:ext cx="174523" cy="230434"/>
            </a:xfrm>
            <a:custGeom>
              <a:avLst/>
              <a:gdLst/>
              <a:ahLst/>
              <a:cxnLst/>
              <a:rect l="0" t="0" r="0" b="0"/>
              <a:pathLst>
                <a:path w="174523" h="230434">
                  <a:moveTo>
                    <a:pt x="6066" y="19863"/>
                  </a:moveTo>
                  <a:lnTo>
                    <a:pt x="0" y="53485"/>
                  </a:lnTo>
                  <a:lnTo>
                    <a:pt x="7641" y="105186"/>
                  </a:lnTo>
                  <a:lnTo>
                    <a:pt x="22651" y="167189"/>
                  </a:lnTo>
                  <a:lnTo>
                    <a:pt x="25798" y="197526"/>
                  </a:lnTo>
                  <a:lnTo>
                    <a:pt x="26949" y="158957"/>
                  </a:lnTo>
                  <a:lnTo>
                    <a:pt x="28259" y="98248"/>
                  </a:lnTo>
                  <a:lnTo>
                    <a:pt x="36688" y="49587"/>
                  </a:lnTo>
                  <a:lnTo>
                    <a:pt x="47362" y="23715"/>
                  </a:lnTo>
                  <a:lnTo>
                    <a:pt x="63024" y="6757"/>
                  </a:lnTo>
                  <a:lnTo>
                    <a:pt x="72114" y="597"/>
                  </a:lnTo>
                  <a:lnTo>
                    <a:pt x="80514" y="0"/>
                  </a:lnTo>
                  <a:lnTo>
                    <a:pt x="88453" y="3112"/>
                  </a:lnTo>
                  <a:lnTo>
                    <a:pt x="113925" y="27378"/>
                  </a:lnTo>
                  <a:lnTo>
                    <a:pt x="131213" y="51279"/>
                  </a:lnTo>
                  <a:lnTo>
                    <a:pt x="155893" y="112980"/>
                  </a:lnTo>
                  <a:lnTo>
                    <a:pt x="171260" y="170165"/>
                  </a:lnTo>
                  <a:lnTo>
                    <a:pt x="174522" y="2304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79357" y="473782"/>
              <a:ext cx="126343" cy="208764"/>
            </a:xfrm>
            <a:custGeom>
              <a:avLst/>
              <a:gdLst/>
              <a:ahLst/>
              <a:cxnLst/>
              <a:rect l="0" t="0" r="0" b="0"/>
              <a:pathLst>
                <a:path w="126343" h="208764">
                  <a:moveTo>
                    <a:pt x="0" y="21057"/>
                  </a:moveTo>
                  <a:lnTo>
                    <a:pt x="0" y="69988"/>
                  </a:lnTo>
                  <a:lnTo>
                    <a:pt x="5590" y="123529"/>
                  </a:lnTo>
                  <a:lnTo>
                    <a:pt x="24451" y="186947"/>
                  </a:lnTo>
                  <a:lnTo>
                    <a:pt x="30338" y="198331"/>
                  </a:lnTo>
                  <a:lnTo>
                    <a:pt x="38943" y="204750"/>
                  </a:lnTo>
                  <a:lnTo>
                    <a:pt x="60982" y="208763"/>
                  </a:lnTo>
                  <a:lnTo>
                    <a:pt x="71070" y="205856"/>
                  </a:lnTo>
                  <a:lnTo>
                    <a:pt x="88519" y="193267"/>
                  </a:lnTo>
                  <a:lnTo>
                    <a:pt x="111496" y="166449"/>
                  </a:lnTo>
                  <a:lnTo>
                    <a:pt x="119744" y="143387"/>
                  </a:lnTo>
                  <a:lnTo>
                    <a:pt x="125039" y="90454"/>
                  </a:lnTo>
                  <a:lnTo>
                    <a:pt x="126171" y="2719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0049" y="511938"/>
              <a:ext cx="209921" cy="172415"/>
            </a:xfrm>
            <a:custGeom>
              <a:avLst/>
              <a:gdLst/>
              <a:ahLst/>
              <a:cxnLst/>
              <a:rect l="0" t="0" r="0" b="0"/>
              <a:pathLst>
                <a:path w="209921" h="172415">
                  <a:moveTo>
                    <a:pt x="9878" y="56600"/>
                  </a:moveTo>
                  <a:lnTo>
                    <a:pt x="9878" y="115217"/>
                  </a:lnTo>
                  <a:lnTo>
                    <a:pt x="8708" y="161202"/>
                  </a:lnTo>
                  <a:lnTo>
                    <a:pt x="6759" y="161430"/>
                  </a:lnTo>
                  <a:lnTo>
                    <a:pt x="4289" y="158072"/>
                  </a:lnTo>
                  <a:lnTo>
                    <a:pt x="0" y="106430"/>
                  </a:lnTo>
                  <a:lnTo>
                    <a:pt x="5067" y="46946"/>
                  </a:lnTo>
                  <a:lnTo>
                    <a:pt x="19631" y="7336"/>
                  </a:lnTo>
                  <a:lnTo>
                    <a:pt x="25739" y="1531"/>
                  </a:lnTo>
                  <a:lnTo>
                    <a:pt x="32150" y="0"/>
                  </a:lnTo>
                  <a:lnTo>
                    <a:pt x="38764" y="1320"/>
                  </a:lnTo>
                  <a:lnTo>
                    <a:pt x="59251" y="14355"/>
                  </a:lnTo>
                  <a:lnTo>
                    <a:pt x="74550" y="38624"/>
                  </a:lnTo>
                  <a:lnTo>
                    <a:pt x="86492" y="68042"/>
                  </a:lnTo>
                  <a:lnTo>
                    <a:pt x="90200" y="71247"/>
                  </a:lnTo>
                  <a:lnTo>
                    <a:pt x="93842" y="69874"/>
                  </a:lnTo>
                  <a:lnTo>
                    <a:pt x="101007" y="58990"/>
                  </a:lnTo>
                  <a:lnTo>
                    <a:pt x="124246" y="13415"/>
                  </a:lnTo>
                  <a:lnTo>
                    <a:pt x="131747" y="7923"/>
                  </a:lnTo>
                  <a:lnTo>
                    <a:pt x="140257" y="5431"/>
                  </a:lnTo>
                  <a:lnTo>
                    <a:pt x="149440" y="4940"/>
                  </a:lnTo>
                  <a:lnTo>
                    <a:pt x="165882" y="10634"/>
                  </a:lnTo>
                  <a:lnTo>
                    <a:pt x="180989" y="22133"/>
                  </a:lnTo>
                  <a:lnTo>
                    <a:pt x="195502" y="38942"/>
                  </a:lnTo>
                  <a:lnTo>
                    <a:pt x="203511" y="61230"/>
                  </a:lnTo>
                  <a:lnTo>
                    <a:pt x="208654" y="113667"/>
                  </a:lnTo>
                  <a:lnTo>
                    <a:pt x="209920" y="172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74197" y="284269"/>
              <a:ext cx="163625" cy="352718"/>
            </a:xfrm>
            <a:custGeom>
              <a:avLst/>
              <a:gdLst/>
              <a:ahLst/>
              <a:cxnLst/>
              <a:rect l="0" t="0" r="0" b="0"/>
              <a:pathLst>
                <a:path w="163625" h="352718">
                  <a:moveTo>
                    <a:pt x="0" y="0"/>
                  </a:moveTo>
                  <a:lnTo>
                    <a:pt x="3119" y="48931"/>
                  </a:lnTo>
                  <a:lnTo>
                    <a:pt x="11452" y="96776"/>
                  </a:lnTo>
                  <a:lnTo>
                    <a:pt x="21330" y="151117"/>
                  </a:lnTo>
                  <a:lnTo>
                    <a:pt x="31666" y="208552"/>
                  </a:lnTo>
                  <a:lnTo>
                    <a:pt x="39018" y="259495"/>
                  </a:lnTo>
                  <a:lnTo>
                    <a:pt x="41502" y="318630"/>
                  </a:lnTo>
                  <a:lnTo>
                    <a:pt x="40536" y="324724"/>
                  </a:lnTo>
                  <a:lnTo>
                    <a:pt x="38722" y="325277"/>
                  </a:lnTo>
                  <a:lnTo>
                    <a:pt x="36343" y="322136"/>
                  </a:lnTo>
                  <a:lnTo>
                    <a:pt x="38584" y="295359"/>
                  </a:lnTo>
                  <a:lnTo>
                    <a:pt x="50992" y="253965"/>
                  </a:lnTo>
                  <a:lnTo>
                    <a:pt x="62047" y="237265"/>
                  </a:lnTo>
                  <a:lnTo>
                    <a:pt x="70610" y="233046"/>
                  </a:lnTo>
                  <a:lnTo>
                    <a:pt x="92603" y="231478"/>
                  </a:lnTo>
                  <a:lnTo>
                    <a:pt x="125704" y="242761"/>
                  </a:lnTo>
                  <a:lnTo>
                    <a:pt x="143995" y="260752"/>
                  </a:lnTo>
                  <a:lnTo>
                    <a:pt x="157584" y="284346"/>
                  </a:lnTo>
                  <a:lnTo>
                    <a:pt x="163624" y="310430"/>
                  </a:lnTo>
                  <a:lnTo>
                    <a:pt x="160069" y="331381"/>
                  </a:lnTo>
                  <a:lnTo>
                    <a:pt x="155845" y="340244"/>
                  </a:lnTo>
                  <a:lnTo>
                    <a:pt x="148351" y="346152"/>
                  </a:lnTo>
                  <a:lnTo>
                    <a:pt x="127544" y="352717"/>
                  </a:lnTo>
                  <a:lnTo>
                    <a:pt x="95112" y="350824"/>
                  </a:lnTo>
                  <a:lnTo>
                    <a:pt x="76977" y="342705"/>
                  </a:lnTo>
                  <a:lnTo>
                    <a:pt x="63458" y="332468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84767" y="447711"/>
              <a:ext cx="136871" cy="168567"/>
            </a:xfrm>
            <a:custGeom>
              <a:avLst/>
              <a:gdLst/>
              <a:ahLst/>
              <a:cxnLst/>
              <a:rect l="0" t="0" r="0" b="0"/>
              <a:pathLst>
                <a:path w="136871" h="168567">
                  <a:moveTo>
                    <a:pt x="0" y="68185"/>
                  </a:moveTo>
                  <a:lnTo>
                    <a:pt x="58616" y="68185"/>
                  </a:lnTo>
                  <a:lnTo>
                    <a:pt x="93407" y="57007"/>
                  </a:lnTo>
                  <a:lnTo>
                    <a:pt x="120353" y="38876"/>
                  </a:lnTo>
                  <a:lnTo>
                    <a:pt x="124689" y="31098"/>
                  </a:lnTo>
                  <a:lnTo>
                    <a:pt x="126387" y="13098"/>
                  </a:lnTo>
                  <a:lnTo>
                    <a:pt x="121692" y="6894"/>
                  </a:lnTo>
                  <a:lnTo>
                    <a:pt x="103998" y="0"/>
                  </a:lnTo>
                  <a:lnTo>
                    <a:pt x="83656" y="56"/>
                  </a:lnTo>
                  <a:lnTo>
                    <a:pt x="73318" y="1709"/>
                  </a:lnTo>
                  <a:lnTo>
                    <a:pt x="65256" y="7490"/>
                  </a:lnTo>
                  <a:lnTo>
                    <a:pt x="48321" y="36813"/>
                  </a:lnTo>
                  <a:lnTo>
                    <a:pt x="37064" y="69418"/>
                  </a:lnTo>
                  <a:lnTo>
                    <a:pt x="34378" y="107025"/>
                  </a:lnTo>
                  <a:lnTo>
                    <a:pt x="37896" y="129901"/>
                  </a:lnTo>
                  <a:lnTo>
                    <a:pt x="46478" y="148647"/>
                  </a:lnTo>
                  <a:lnTo>
                    <a:pt x="52042" y="156921"/>
                  </a:lnTo>
                  <a:lnTo>
                    <a:pt x="60431" y="162437"/>
                  </a:lnTo>
                  <a:lnTo>
                    <a:pt x="82230" y="168566"/>
                  </a:lnTo>
                  <a:lnTo>
                    <a:pt x="104397" y="165051"/>
                  </a:lnTo>
                  <a:lnTo>
                    <a:pt x="136870" y="152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74279" y="410611"/>
              <a:ext cx="115815" cy="206578"/>
            </a:xfrm>
            <a:custGeom>
              <a:avLst/>
              <a:gdLst/>
              <a:ahLst/>
              <a:cxnLst/>
              <a:rect l="0" t="0" r="0" b="0"/>
              <a:pathLst>
                <a:path w="115815" h="206578">
                  <a:moveTo>
                    <a:pt x="0" y="84228"/>
                  </a:moveTo>
                  <a:lnTo>
                    <a:pt x="14655" y="142845"/>
                  </a:lnTo>
                  <a:lnTo>
                    <a:pt x="29368" y="187443"/>
                  </a:lnTo>
                  <a:lnTo>
                    <a:pt x="40739" y="204581"/>
                  </a:lnTo>
                  <a:lnTo>
                    <a:pt x="43537" y="206577"/>
                  </a:lnTo>
                  <a:lnTo>
                    <a:pt x="44233" y="204399"/>
                  </a:lnTo>
                  <a:lnTo>
                    <a:pt x="30848" y="148128"/>
                  </a:lnTo>
                  <a:lnTo>
                    <a:pt x="22991" y="99840"/>
                  </a:lnTo>
                  <a:lnTo>
                    <a:pt x="27220" y="64677"/>
                  </a:lnTo>
                  <a:lnTo>
                    <a:pt x="35884" y="45903"/>
                  </a:lnTo>
                  <a:lnTo>
                    <a:pt x="41470" y="37621"/>
                  </a:lnTo>
                  <a:lnTo>
                    <a:pt x="71689" y="1478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42777" y="417118"/>
              <a:ext cx="256692" cy="183007"/>
            </a:xfrm>
            <a:custGeom>
              <a:avLst/>
              <a:gdLst/>
              <a:ahLst/>
              <a:cxnLst/>
              <a:rect l="0" t="0" r="0" b="0"/>
              <a:pathLst>
                <a:path w="256692" h="183007">
                  <a:moveTo>
                    <a:pt x="0" y="35607"/>
                  </a:moveTo>
                  <a:lnTo>
                    <a:pt x="0" y="92871"/>
                  </a:lnTo>
                  <a:lnTo>
                    <a:pt x="5589" y="148174"/>
                  </a:lnTo>
                  <a:lnTo>
                    <a:pt x="6066" y="149256"/>
                  </a:lnTo>
                  <a:lnTo>
                    <a:pt x="1030" y="88008"/>
                  </a:lnTo>
                  <a:lnTo>
                    <a:pt x="5894" y="43594"/>
                  </a:lnTo>
                  <a:lnTo>
                    <a:pt x="14708" y="21219"/>
                  </a:lnTo>
                  <a:lnTo>
                    <a:pt x="20333" y="11977"/>
                  </a:lnTo>
                  <a:lnTo>
                    <a:pt x="27593" y="8155"/>
                  </a:lnTo>
                  <a:lnTo>
                    <a:pt x="35943" y="7947"/>
                  </a:lnTo>
                  <a:lnTo>
                    <a:pt x="45019" y="10148"/>
                  </a:lnTo>
                  <a:lnTo>
                    <a:pt x="61342" y="21952"/>
                  </a:lnTo>
                  <a:lnTo>
                    <a:pt x="75227" y="40067"/>
                  </a:lnTo>
                  <a:lnTo>
                    <a:pt x="103132" y="92158"/>
                  </a:lnTo>
                  <a:lnTo>
                    <a:pt x="107359" y="93195"/>
                  </a:lnTo>
                  <a:lnTo>
                    <a:pt x="110177" y="89207"/>
                  </a:lnTo>
                  <a:lnTo>
                    <a:pt x="121558" y="26433"/>
                  </a:lnTo>
                  <a:lnTo>
                    <a:pt x="126662" y="15453"/>
                  </a:lnTo>
                  <a:lnTo>
                    <a:pt x="134744" y="8133"/>
                  </a:lnTo>
                  <a:lnTo>
                    <a:pt x="156202" y="0"/>
                  </a:lnTo>
                  <a:lnTo>
                    <a:pt x="166136" y="170"/>
                  </a:lnTo>
                  <a:lnTo>
                    <a:pt x="183413" y="6599"/>
                  </a:lnTo>
                  <a:lnTo>
                    <a:pt x="206293" y="28962"/>
                  </a:lnTo>
                  <a:lnTo>
                    <a:pt x="233815" y="76365"/>
                  </a:lnTo>
                  <a:lnTo>
                    <a:pt x="255557" y="139096"/>
                  </a:lnTo>
                  <a:lnTo>
                    <a:pt x="256691" y="158031"/>
                  </a:lnTo>
                  <a:lnTo>
                    <a:pt x="252684" y="1830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49366" y="420890"/>
              <a:ext cx="167194" cy="186842"/>
            </a:xfrm>
            <a:custGeom>
              <a:avLst/>
              <a:gdLst/>
              <a:ahLst/>
              <a:cxnLst/>
              <a:rect l="0" t="0" r="0" b="0"/>
              <a:pathLst>
                <a:path w="167194" h="186842">
                  <a:moveTo>
                    <a:pt x="72437" y="95006"/>
                  </a:moveTo>
                  <a:lnTo>
                    <a:pt x="88078" y="77025"/>
                  </a:lnTo>
                  <a:lnTo>
                    <a:pt x="96156" y="60108"/>
                  </a:lnTo>
                  <a:lnTo>
                    <a:pt x="97407" y="40891"/>
                  </a:lnTo>
                  <a:lnTo>
                    <a:pt x="92893" y="21822"/>
                  </a:lnTo>
                  <a:lnTo>
                    <a:pt x="83088" y="5548"/>
                  </a:lnTo>
                  <a:lnTo>
                    <a:pt x="76028" y="1442"/>
                  </a:lnTo>
                  <a:lnTo>
                    <a:pt x="58825" y="0"/>
                  </a:lnTo>
                  <a:lnTo>
                    <a:pt x="50494" y="3592"/>
                  </a:lnTo>
                  <a:lnTo>
                    <a:pt x="27591" y="25416"/>
                  </a:lnTo>
                  <a:lnTo>
                    <a:pt x="13121" y="44190"/>
                  </a:lnTo>
                  <a:lnTo>
                    <a:pt x="5130" y="67352"/>
                  </a:lnTo>
                  <a:lnTo>
                    <a:pt x="0" y="120349"/>
                  </a:lnTo>
                  <a:lnTo>
                    <a:pt x="4700" y="156327"/>
                  </a:lnTo>
                  <a:lnTo>
                    <a:pt x="19091" y="183625"/>
                  </a:lnTo>
                  <a:lnTo>
                    <a:pt x="25175" y="186841"/>
                  </a:lnTo>
                  <a:lnTo>
                    <a:pt x="31570" y="186645"/>
                  </a:lnTo>
                  <a:lnTo>
                    <a:pt x="38173" y="184174"/>
                  </a:lnTo>
                  <a:lnTo>
                    <a:pt x="48630" y="172071"/>
                  </a:lnTo>
                  <a:lnTo>
                    <a:pt x="72195" y="115434"/>
                  </a:lnTo>
                  <a:lnTo>
                    <a:pt x="75785" y="105115"/>
                  </a:lnTo>
                  <a:lnTo>
                    <a:pt x="79348" y="101745"/>
                  </a:lnTo>
                  <a:lnTo>
                    <a:pt x="82894" y="103008"/>
                  </a:lnTo>
                  <a:lnTo>
                    <a:pt x="122181" y="144607"/>
                  </a:lnTo>
                  <a:lnTo>
                    <a:pt x="148397" y="159745"/>
                  </a:lnTo>
                  <a:lnTo>
                    <a:pt x="154662" y="161562"/>
                  </a:lnTo>
                  <a:lnTo>
                    <a:pt x="158840" y="161604"/>
                  </a:lnTo>
                  <a:lnTo>
                    <a:pt x="167193" y="1581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37616" y="25268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1170" y="165677"/>
                  </a:lnTo>
                  <a:lnTo>
                    <a:pt x="11453" y="224709"/>
                  </a:lnTo>
                  <a:lnTo>
                    <a:pt x="19160" y="286413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78956" y="336911"/>
              <a:ext cx="116589" cy="252685"/>
            </a:xfrm>
            <a:custGeom>
              <a:avLst/>
              <a:gdLst/>
              <a:ahLst/>
              <a:cxnLst/>
              <a:rect l="0" t="0" r="0" b="0"/>
              <a:pathLst>
                <a:path w="116589" h="252685">
                  <a:moveTo>
                    <a:pt x="85002" y="0"/>
                  </a:moveTo>
                  <a:lnTo>
                    <a:pt x="25409" y="49499"/>
                  </a:lnTo>
                  <a:lnTo>
                    <a:pt x="4304" y="70299"/>
                  </a:lnTo>
                  <a:lnTo>
                    <a:pt x="788" y="78451"/>
                  </a:lnTo>
                  <a:lnTo>
                    <a:pt x="0" y="96869"/>
                  </a:lnTo>
                  <a:lnTo>
                    <a:pt x="6134" y="126968"/>
                  </a:lnTo>
                  <a:lnTo>
                    <a:pt x="20950" y="158113"/>
                  </a:lnTo>
                  <a:lnTo>
                    <a:pt x="77162" y="213680"/>
                  </a:lnTo>
                  <a:lnTo>
                    <a:pt x="11658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27129" y="376839"/>
              <a:ext cx="126083" cy="191700"/>
            </a:xfrm>
            <a:custGeom>
              <a:avLst/>
              <a:gdLst/>
              <a:ahLst/>
              <a:cxnLst/>
              <a:rect l="0" t="0" r="0" b="0"/>
              <a:pathLst>
                <a:path w="126083" h="191700">
                  <a:moveTo>
                    <a:pt x="0" y="65357"/>
                  </a:moveTo>
                  <a:lnTo>
                    <a:pt x="42692" y="68477"/>
                  </a:lnTo>
                  <a:lnTo>
                    <a:pt x="64598" y="71423"/>
                  </a:lnTo>
                  <a:lnTo>
                    <a:pt x="89932" y="68833"/>
                  </a:lnTo>
                  <a:lnTo>
                    <a:pt x="110550" y="60663"/>
                  </a:lnTo>
                  <a:lnTo>
                    <a:pt x="119323" y="55209"/>
                  </a:lnTo>
                  <a:lnTo>
                    <a:pt x="124003" y="46893"/>
                  </a:lnTo>
                  <a:lnTo>
                    <a:pt x="126082" y="25176"/>
                  </a:lnTo>
                  <a:lnTo>
                    <a:pt x="122659" y="16343"/>
                  </a:lnTo>
                  <a:lnTo>
                    <a:pt x="109498" y="3409"/>
                  </a:lnTo>
                  <a:lnTo>
                    <a:pt x="88830" y="0"/>
                  </a:lnTo>
                  <a:lnTo>
                    <a:pt x="66386" y="3554"/>
                  </a:lnTo>
                  <a:lnTo>
                    <a:pt x="48613" y="12933"/>
                  </a:lnTo>
                  <a:lnTo>
                    <a:pt x="25452" y="36956"/>
                  </a:lnTo>
                  <a:lnTo>
                    <a:pt x="9361" y="66301"/>
                  </a:lnTo>
                  <a:lnTo>
                    <a:pt x="2774" y="102812"/>
                  </a:lnTo>
                  <a:lnTo>
                    <a:pt x="6411" y="143265"/>
                  </a:lnTo>
                  <a:lnTo>
                    <a:pt x="11293" y="153561"/>
                  </a:lnTo>
                  <a:lnTo>
                    <a:pt x="26076" y="168120"/>
                  </a:lnTo>
                  <a:lnTo>
                    <a:pt x="54130" y="182893"/>
                  </a:lnTo>
                  <a:lnTo>
                    <a:pt x="115814" y="191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41993" y="341851"/>
              <a:ext cx="156425" cy="218519"/>
            </a:xfrm>
            <a:custGeom>
              <a:avLst/>
              <a:gdLst/>
              <a:ahLst/>
              <a:cxnLst/>
              <a:rect l="0" t="0" r="0" b="0"/>
              <a:pathLst>
                <a:path w="156425" h="218519">
                  <a:moveTo>
                    <a:pt x="100991" y="5589"/>
                  </a:moveTo>
                  <a:lnTo>
                    <a:pt x="84224" y="0"/>
                  </a:lnTo>
                  <a:lnTo>
                    <a:pt x="66633" y="375"/>
                  </a:lnTo>
                  <a:lnTo>
                    <a:pt x="48286" y="5611"/>
                  </a:lnTo>
                  <a:lnTo>
                    <a:pt x="10198" y="34592"/>
                  </a:lnTo>
                  <a:lnTo>
                    <a:pt x="2147" y="54354"/>
                  </a:lnTo>
                  <a:lnTo>
                    <a:pt x="0" y="66175"/>
                  </a:lnTo>
                  <a:lnTo>
                    <a:pt x="3854" y="85549"/>
                  </a:lnTo>
                  <a:lnTo>
                    <a:pt x="8157" y="93990"/>
                  </a:lnTo>
                  <a:lnTo>
                    <a:pt x="15705" y="99618"/>
                  </a:lnTo>
                  <a:lnTo>
                    <a:pt x="36570" y="105871"/>
                  </a:lnTo>
                  <a:lnTo>
                    <a:pt x="98631" y="113335"/>
                  </a:lnTo>
                  <a:lnTo>
                    <a:pt x="119829" y="120156"/>
                  </a:lnTo>
                  <a:lnTo>
                    <a:pt x="137050" y="130987"/>
                  </a:lnTo>
                  <a:lnTo>
                    <a:pt x="149383" y="149839"/>
                  </a:lnTo>
                  <a:lnTo>
                    <a:pt x="156424" y="172645"/>
                  </a:lnTo>
                  <a:lnTo>
                    <a:pt x="155653" y="194480"/>
                  </a:lnTo>
                  <a:lnTo>
                    <a:pt x="149131" y="202876"/>
                  </a:lnTo>
                  <a:lnTo>
                    <a:pt x="126286" y="215325"/>
                  </a:lnTo>
                  <a:lnTo>
                    <a:pt x="102875" y="218518"/>
                  </a:lnTo>
                  <a:lnTo>
                    <a:pt x="44870" y="216470"/>
                  </a:lnTo>
                  <a:lnTo>
                    <a:pt x="27292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06672" y="263212"/>
              <a:ext cx="20624" cy="368498"/>
            </a:xfrm>
            <a:custGeom>
              <a:avLst/>
              <a:gdLst/>
              <a:ahLst/>
              <a:cxnLst/>
              <a:rect l="0" t="0" r="0" b="0"/>
              <a:pathLst>
                <a:path w="20624" h="368498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2878" y="142356"/>
                  </a:lnTo>
                  <a:lnTo>
                    <a:pt x="6887" y="187272"/>
                  </a:lnTo>
                  <a:lnTo>
                    <a:pt x="8669" y="230631"/>
                  </a:lnTo>
                  <a:lnTo>
                    <a:pt x="9672" y="288914"/>
                  </a:lnTo>
                  <a:lnTo>
                    <a:pt x="18372" y="349568"/>
                  </a:lnTo>
                  <a:lnTo>
                    <a:pt x="2062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90425" y="379025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31586"/>
                  </a:moveTo>
                  <a:lnTo>
                    <a:pt x="178599" y="16932"/>
                  </a:lnTo>
                  <a:lnTo>
                    <a:pt x="122322" y="10624"/>
                  </a:lnTo>
                  <a:lnTo>
                    <a:pt x="68746" y="2445"/>
                  </a:lnTo>
                  <a:lnTo>
                    <a:pt x="28948" y="7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90466" y="189512"/>
              <a:ext cx="200042" cy="431670"/>
            </a:xfrm>
            <a:custGeom>
              <a:avLst/>
              <a:gdLst/>
              <a:ahLst/>
              <a:cxnLst/>
              <a:rect l="0" t="0" r="0" b="0"/>
              <a:pathLst>
                <a:path w="200042" h="431670">
                  <a:moveTo>
                    <a:pt x="0" y="0"/>
                  </a:moveTo>
                  <a:lnTo>
                    <a:pt x="3120" y="48931"/>
                  </a:lnTo>
                  <a:lnTo>
                    <a:pt x="14654" y="102473"/>
                  </a:lnTo>
                  <a:lnTo>
                    <a:pt x="31667" y="157557"/>
                  </a:lnTo>
                  <a:lnTo>
                    <a:pt x="45639" y="216736"/>
                  </a:lnTo>
                  <a:lnTo>
                    <a:pt x="56157" y="269979"/>
                  </a:lnTo>
                  <a:lnTo>
                    <a:pt x="66682" y="322800"/>
                  </a:lnTo>
                  <a:lnTo>
                    <a:pt x="71620" y="375495"/>
                  </a:lnTo>
                  <a:lnTo>
                    <a:pt x="79354" y="421873"/>
                  </a:lnTo>
                  <a:lnTo>
                    <a:pt x="78639" y="421628"/>
                  </a:lnTo>
                  <a:lnTo>
                    <a:pt x="76993" y="417956"/>
                  </a:lnTo>
                  <a:lnTo>
                    <a:pt x="74133" y="365768"/>
                  </a:lnTo>
                  <a:lnTo>
                    <a:pt x="79374" y="317396"/>
                  </a:lnTo>
                  <a:lnTo>
                    <a:pt x="93968" y="290316"/>
                  </a:lnTo>
                  <a:lnTo>
                    <a:pt x="101250" y="285961"/>
                  </a:lnTo>
                  <a:lnTo>
                    <a:pt x="118699" y="284241"/>
                  </a:lnTo>
                  <a:lnTo>
                    <a:pt x="127096" y="287760"/>
                  </a:lnTo>
                  <a:lnTo>
                    <a:pt x="150092" y="309481"/>
                  </a:lnTo>
                  <a:lnTo>
                    <a:pt x="175703" y="348261"/>
                  </a:lnTo>
                  <a:lnTo>
                    <a:pt x="194930" y="399022"/>
                  </a:lnTo>
                  <a:lnTo>
                    <a:pt x="200041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43150" y="47378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64207" y="33691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37823" y="391749"/>
              <a:ext cx="161764" cy="200912"/>
            </a:xfrm>
            <a:custGeom>
              <a:avLst/>
              <a:gdLst/>
              <a:ahLst/>
              <a:cxnLst/>
              <a:rect l="0" t="0" r="0" b="0"/>
              <a:pathLst>
                <a:path w="161764" h="200912">
                  <a:moveTo>
                    <a:pt x="115897" y="8333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32585" y="3828"/>
                  </a:lnTo>
                  <a:lnTo>
                    <a:pt x="14138" y="15690"/>
                  </a:lnTo>
                  <a:lnTo>
                    <a:pt x="5944" y="23766"/>
                  </a:lnTo>
                  <a:lnTo>
                    <a:pt x="1651" y="32660"/>
                  </a:lnTo>
                  <a:lnTo>
                    <a:pt x="0" y="51900"/>
                  </a:lnTo>
                  <a:lnTo>
                    <a:pt x="11237" y="82463"/>
                  </a:lnTo>
                  <a:lnTo>
                    <a:pt x="26097" y="97042"/>
                  </a:lnTo>
                  <a:lnTo>
                    <a:pt x="45570" y="106251"/>
                  </a:lnTo>
                  <a:lnTo>
                    <a:pt x="96200" y="115283"/>
                  </a:lnTo>
                  <a:lnTo>
                    <a:pt x="145671" y="127985"/>
                  </a:lnTo>
                  <a:lnTo>
                    <a:pt x="153294" y="134895"/>
                  </a:lnTo>
                  <a:lnTo>
                    <a:pt x="161763" y="155050"/>
                  </a:lnTo>
                  <a:lnTo>
                    <a:pt x="161682" y="164636"/>
                  </a:lnTo>
                  <a:lnTo>
                    <a:pt x="155353" y="181526"/>
                  </a:lnTo>
                  <a:lnTo>
                    <a:pt x="141622" y="193713"/>
                  </a:lnTo>
                  <a:lnTo>
                    <a:pt x="133047" y="198600"/>
                  </a:lnTo>
                  <a:lnTo>
                    <a:pt x="114161" y="200911"/>
                  </a:lnTo>
                  <a:lnTo>
                    <a:pt x="52573" y="189782"/>
                  </a:lnTo>
                  <a:lnTo>
                    <a:pt x="21140" y="1873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48074" y="339838"/>
              <a:ext cx="208973" cy="254206"/>
            </a:xfrm>
            <a:custGeom>
              <a:avLst/>
              <a:gdLst/>
              <a:ahLst/>
              <a:cxnLst/>
              <a:rect l="0" t="0" r="0" b="0"/>
              <a:pathLst>
                <a:path w="208973" h="254206">
                  <a:moveTo>
                    <a:pt x="153128" y="18130"/>
                  </a:moveTo>
                  <a:lnTo>
                    <a:pt x="136360" y="6952"/>
                  </a:lnTo>
                  <a:lnTo>
                    <a:pt x="103576" y="0"/>
                  </a:lnTo>
                  <a:lnTo>
                    <a:pt x="69816" y="3530"/>
                  </a:lnTo>
                  <a:lnTo>
                    <a:pt x="37586" y="17574"/>
                  </a:lnTo>
                  <a:lnTo>
                    <a:pt x="11399" y="36553"/>
                  </a:lnTo>
                  <a:lnTo>
                    <a:pt x="2400" y="56344"/>
                  </a:lnTo>
                  <a:lnTo>
                    <a:pt x="0" y="68173"/>
                  </a:lnTo>
                  <a:lnTo>
                    <a:pt x="1909" y="77228"/>
                  </a:lnTo>
                  <a:lnTo>
                    <a:pt x="6692" y="84435"/>
                  </a:lnTo>
                  <a:lnTo>
                    <a:pt x="13390" y="90410"/>
                  </a:lnTo>
                  <a:lnTo>
                    <a:pt x="36430" y="97048"/>
                  </a:lnTo>
                  <a:lnTo>
                    <a:pt x="93292" y="106899"/>
                  </a:lnTo>
                  <a:lnTo>
                    <a:pt x="147244" y="121279"/>
                  </a:lnTo>
                  <a:lnTo>
                    <a:pt x="182858" y="145437"/>
                  </a:lnTo>
                  <a:lnTo>
                    <a:pt x="196757" y="160109"/>
                  </a:lnTo>
                  <a:lnTo>
                    <a:pt x="206833" y="178328"/>
                  </a:lnTo>
                  <a:lnTo>
                    <a:pt x="208972" y="198124"/>
                  </a:lnTo>
                  <a:lnTo>
                    <a:pt x="207905" y="208316"/>
                  </a:lnTo>
                  <a:lnTo>
                    <a:pt x="203684" y="216281"/>
                  </a:lnTo>
                  <a:lnTo>
                    <a:pt x="189635" y="228250"/>
                  </a:lnTo>
                  <a:lnTo>
                    <a:pt x="138741" y="249236"/>
                  </a:lnTo>
                  <a:lnTo>
                    <a:pt x="113978" y="254205"/>
                  </a:lnTo>
                  <a:lnTo>
                    <a:pt x="91275" y="252514"/>
                  </a:lnTo>
                  <a:lnTo>
                    <a:pt x="37488" y="230334"/>
                  </a:lnTo>
                  <a:lnTo>
                    <a:pt x="5729" y="218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59129" y="178984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3119" y="59358"/>
                  </a:lnTo>
                  <a:lnTo>
                    <a:pt x="9065" y="110121"/>
                  </a:lnTo>
                  <a:lnTo>
                    <a:pt x="10095" y="162480"/>
                  </a:lnTo>
                  <a:lnTo>
                    <a:pt x="10400" y="211269"/>
                  </a:lnTo>
                  <a:lnTo>
                    <a:pt x="16080" y="266539"/>
                  </a:lnTo>
                  <a:lnTo>
                    <a:pt x="19582" y="316191"/>
                  </a:lnTo>
                  <a:lnTo>
                    <a:pt x="20766" y="372550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64373" y="305326"/>
              <a:ext cx="210571" cy="25859"/>
            </a:xfrm>
            <a:custGeom>
              <a:avLst/>
              <a:gdLst/>
              <a:ahLst/>
              <a:cxnLst/>
              <a:rect l="0" t="0" r="0" b="0"/>
              <a:pathLst>
                <a:path w="210571" h="25859">
                  <a:moveTo>
                    <a:pt x="210570" y="0"/>
                  </a:moveTo>
                  <a:lnTo>
                    <a:pt x="155525" y="17958"/>
                  </a:lnTo>
                  <a:lnTo>
                    <a:pt x="117571" y="25858"/>
                  </a:lnTo>
                  <a:lnTo>
                    <a:pt x="62824" y="223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66573" y="409966"/>
              <a:ext cx="208412" cy="180187"/>
            </a:xfrm>
            <a:custGeom>
              <a:avLst/>
              <a:gdLst/>
              <a:ahLst/>
              <a:cxnLst/>
              <a:rect l="0" t="0" r="0" b="0"/>
              <a:pathLst>
                <a:path w="208412" h="180187">
                  <a:moveTo>
                    <a:pt x="124183" y="95401"/>
                  </a:moveTo>
                  <a:lnTo>
                    <a:pt x="105055" y="42696"/>
                  </a:lnTo>
                  <a:lnTo>
                    <a:pt x="74380" y="4608"/>
                  </a:lnTo>
                  <a:lnTo>
                    <a:pt x="65245" y="948"/>
                  </a:lnTo>
                  <a:lnTo>
                    <a:pt x="42616" y="0"/>
                  </a:lnTo>
                  <a:lnTo>
                    <a:pt x="23201" y="6597"/>
                  </a:lnTo>
                  <a:lnTo>
                    <a:pt x="14748" y="11632"/>
                  </a:lnTo>
                  <a:lnTo>
                    <a:pt x="9112" y="19668"/>
                  </a:lnTo>
                  <a:lnTo>
                    <a:pt x="2850" y="41075"/>
                  </a:lnTo>
                  <a:lnTo>
                    <a:pt x="0" y="99012"/>
                  </a:lnTo>
                  <a:lnTo>
                    <a:pt x="12626" y="157661"/>
                  </a:lnTo>
                  <a:lnTo>
                    <a:pt x="18226" y="166154"/>
                  </a:lnTo>
                  <a:lnTo>
                    <a:pt x="33807" y="178710"/>
                  </a:lnTo>
                  <a:lnTo>
                    <a:pt x="42875" y="180186"/>
                  </a:lnTo>
                  <a:lnTo>
                    <a:pt x="62311" y="175587"/>
                  </a:lnTo>
                  <a:lnTo>
                    <a:pt x="87393" y="159844"/>
                  </a:lnTo>
                  <a:lnTo>
                    <a:pt x="96134" y="140810"/>
                  </a:lnTo>
                  <a:lnTo>
                    <a:pt x="107335" y="96052"/>
                  </a:lnTo>
                  <a:lnTo>
                    <a:pt x="110611" y="93496"/>
                  </a:lnTo>
                  <a:lnTo>
                    <a:pt x="113965" y="96471"/>
                  </a:lnTo>
                  <a:lnTo>
                    <a:pt x="133583" y="137873"/>
                  </a:lnTo>
                  <a:lnTo>
                    <a:pt x="149418" y="153662"/>
                  </a:lnTo>
                  <a:lnTo>
                    <a:pt x="185840" y="173287"/>
                  </a:lnTo>
                  <a:lnTo>
                    <a:pt x="208411" y="1796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11032" y="200041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4522" y="114694"/>
                  </a:lnTo>
                  <a:lnTo>
                    <a:pt x="5609" y="165005"/>
                  </a:lnTo>
                  <a:lnTo>
                    <a:pt x="9050" y="215786"/>
                  </a:lnTo>
                  <a:lnTo>
                    <a:pt x="14360" y="272167"/>
                  </a:lnTo>
                  <a:lnTo>
                    <a:pt x="15933" y="322798"/>
                  </a:lnTo>
                  <a:lnTo>
                    <a:pt x="23743" y="384186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32870" y="305326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5589"/>
                  </a:lnTo>
                  <a:lnTo>
                    <a:pt x="71180" y="21331"/>
                  </a:lnTo>
                  <a:lnTo>
                    <a:pt x="10062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32911" y="371538"/>
              <a:ext cx="115815" cy="188669"/>
            </a:xfrm>
            <a:custGeom>
              <a:avLst/>
              <a:gdLst/>
              <a:ahLst/>
              <a:cxnLst/>
              <a:rect l="0" t="0" r="0" b="0"/>
              <a:pathLst>
                <a:path w="115815" h="188669">
                  <a:moveTo>
                    <a:pt x="0" y="81187"/>
                  </a:moveTo>
                  <a:lnTo>
                    <a:pt x="37479" y="89520"/>
                  </a:lnTo>
                  <a:lnTo>
                    <a:pt x="49553" y="90252"/>
                  </a:lnTo>
                  <a:lnTo>
                    <a:pt x="69207" y="84826"/>
                  </a:lnTo>
                  <a:lnTo>
                    <a:pt x="100888" y="62278"/>
                  </a:lnTo>
                  <a:lnTo>
                    <a:pt x="104694" y="53373"/>
                  </a:lnTo>
                  <a:lnTo>
                    <a:pt x="105803" y="31001"/>
                  </a:lnTo>
                  <a:lnTo>
                    <a:pt x="100951" y="20823"/>
                  </a:lnTo>
                  <a:lnTo>
                    <a:pt x="83082" y="3276"/>
                  </a:lnTo>
                  <a:lnTo>
                    <a:pt x="72936" y="0"/>
                  </a:lnTo>
                  <a:lnTo>
                    <a:pt x="52303" y="2600"/>
                  </a:lnTo>
                  <a:lnTo>
                    <a:pt x="34555" y="14674"/>
                  </a:lnTo>
                  <a:lnTo>
                    <a:pt x="20037" y="31738"/>
                  </a:lnTo>
                  <a:lnTo>
                    <a:pt x="9686" y="51021"/>
                  </a:lnTo>
                  <a:lnTo>
                    <a:pt x="2870" y="87197"/>
                  </a:lnTo>
                  <a:lnTo>
                    <a:pt x="6440" y="127551"/>
                  </a:lnTo>
                  <a:lnTo>
                    <a:pt x="18070" y="152096"/>
                  </a:lnTo>
                  <a:lnTo>
                    <a:pt x="34938" y="172364"/>
                  </a:lnTo>
                  <a:lnTo>
                    <a:pt x="54132" y="185271"/>
                  </a:lnTo>
                  <a:lnTo>
                    <a:pt x="77482" y="188668"/>
                  </a:lnTo>
                  <a:lnTo>
                    <a:pt x="115814" y="186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01368" y="432361"/>
              <a:ext cx="357970" cy="159683"/>
            </a:xfrm>
            <a:custGeom>
              <a:avLst/>
              <a:gdLst/>
              <a:ahLst/>
              <a:cxnLst/>
              <a:rect l="0" t="0" r="0" b="0"/>
              <a:pathLst>
                <a:path w="357970" h="159683">
                  <a:moveTo>
                    <a:pt x="0" y="41421"/>
                  </a:moveTo>
                  <a:lnTo>
                    <a:pt x="0" y="103895"/>
                  </a:lnTo>
                  <a:lnTo>
                    <a:pt x="2340" y="46251"/>
                  </a:lnTo>
                  <a:lnTo>
                    <a:pt x="11178" y="22511"/>
                  </a:lnTo>
                  <a:lnTo>
                    <a:pt x="19151" y="15946"/>
                  </a:lnTo>
                  <a:lnTo>
                    <a:pt x="29145" y="12739"/>
                  </a:lnTo>
                  <a:lnTo>
                    <a:pt x="40487" y="11771"/>
                  </a:lnTo>
                  <a:lnTo>
                    <a:pt x="49217" y="14635"/>
                  </a:lnTo>
                  <a:lnTo>
                    <a:pt x="56208" y="20054"/>
                  </a:lnTo>
                  <a:lnTo>
                    <a:pt x="71636" y="44449"/>
                  </a:lnTo>
                  <a:lnTo>
                    <a:pt x="87329" y="84133"/>
                  </a:lnTo>
                  <a:lnTo>
                    <a:pt x="89805" y="86273"/>
                  </a:lnTo>
                  <a:lnTo>
                    <a:pt x="91455" y="83021"/>
                  </a:lnTo>
                  <a:lnTo>
                    <a:pt x="95629" y="68099"/>
                  </a:lnTo>
                  <a:lnTo>
                    <a:pt x="117372" y="33043"/>
                  </a:lnTo>
                  <a:lnTo>
                    <a:pt x="123871" y="25307"/>
                  </a:lnTo>
                  <a:lnTo>
                    <a:pt x="132883" y="21320"/>
                  </a:lnTo>
                  <a:lnTo>
                    <a:pt x="155376" y="20009"/>
                  </a:lnTo>
                  <a:lnTo>
                    <a:pt x="165585" y="23637"/>
                  </a:lnTo>
                  <a:lnTo>
                    <a:pt x="183167" y="37026"/>
                  </a:lnTo>
                  <a:lnTo>
                    <a:pt x="200631" y="64295"/>
                  </a:lnTo>
                  <a:lnTo>
                    <a:pt x="215842" y="106121"/>
                  </a:lnTo>
                  <a:lnTo>
                    <a:pt x="218762" y="131398"/>
                  </a:lnTo>
                  <a:lnTo>
                    <a:pt x="220710" y="135331"/>
                  </a:lnTo>
                  <a:lnTo>
                    <a:pt x="223179" y="133273"/>
                  </a:lnTo>
                  <a:lnTo>
                    <a:pt x="247325" y="93464"/>
                  </a:lnTo>
                  <a:lnTo>
                    <a:pt x="269553" y="70359"/>
                  </a:lnTo>
                  <a:lnTo>
                    <a:pt x="320011" y="34515"/>
                  </a:lnTo>
                  <a:lnTo>
                    <a:pt x="323305" y="26289"/>
                  </a:lnTo>
                  <a:lnTo>
                    <a:pt x="323161" y="17295"/>
                  </a:lnTo>
                  <a:lnTo>
                    <a:pt x="320725" y="7789"/>
                  </a:lnTo>
                  <a:lnTo>
                    <a:pt x="315592" y="2622"/>
                  </a:lnTo>
                  <a:lnTo>
                    <a:pt x="308661" y="347"/>
                  </a:lnTo>
                  <a:lnTo>
                    <a:pt x="300530" y="0"/>
                  </a:lnTo>
                  <a:lnTo>
                    <a:pt x="292770" y="3279"/>
                  </a:lnTo>
                  <a:lnTo>
                    <a:pt x="277908" y="16280"/>
                  </a:lnTo>
                  <a:lnTo>
                    <a:pt x="257710" y="53222"/>
                  </a:lnTo>
                  <a:lnTo>
                    <a:pt x="249848" y="73572"/>
                  </a:lnTo>
                  <a:lnTo>
                    <a:pt x="248694" y="94315"/>
                  </a:lnTo>
                  <a:lnTo>
                    <a:pt x="257484" y="136227"/>
                  </a:lnTo>
                  <a:lnTo>
                    <a:pt x="262903" y="144399"/>
                  </a:lnTo>
                  <a:lnTo>
                    <a:pt x="278283" y="156599"/>
                  </a:lnTo>
                  <a:lnTo>
                    <a:pt x="296817" y="159682"/>
                  </a:lnTo>
                  <a:lnTo>
                    <a:pt x="316752" y="155982"/>
                  </a:lnTo>
                  <a:lnTo>
                    <a:pt x="344197" y="141916"/>
                  </a:lnTo>
                  <a:lnTo>
                    <a:pt x="357969" y="125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70298" y="438516"/>
              <a:ext cx="115382" cy="151080"/>
            </a:xfrm>
            <a:custGeom>
              <a:avLst/>
              <a:gdLst/>
              <a:ahLst/>
              <a:cxnLst/>
              <a:rect l="0" t="0" r="0" b="0"/>
              <a:pathLst>
                <a:path w="115382" h="151080">
                  <a:moveTo>
                    <a:pt x="10096" y="35266"/>
                  </a:moveTo>
                  <a:lnTo>
                    <a:pt x="2860" y="62822"/>
                  </a:lnTo>
                  <a:lnTo>
                    <a:pt x="542" y="95423"/>
                  </a:lnTo>
                  <a:lnTo>
                    <a:pt x="0" y="88519"/>
                  </a:lnTo>
                  <a:lnTo>
                    <a:pt x="11077" y="27822"/>
                  </a:lnTo>
                  <a:lnTo>
                    <a:pt x="14259" y="16265"/>
                  </a:lnTo>
                  <a:lnTo>
                    <a:pt x="21060" y="8561"/>
                  </a:lnTo>
                  <a:lnTo>
                    <a:pt x="41094" y="0"/>
                  </a:lnTo>
                  <a:lnTo>
                    <a:pt x="50649" y="1227"/>
                  </a:lnTo>
                  <a:lnTo>
                    <a:pt x="67504" y="11949"/>
                  </a:lnTo>
                  <a:lnTo>
                    <a:pt x="79674" y="31532"/>
                  </a:lnTo>
                  <a:lnTo>
                    <a:pt x="100800" y="87417"/>
                  </a:lnTo>
                  <a:lnTo>
                    <a:pt x="112154" y="126806"/>
                  </a:lnTo>
                  <a:lnTo>
                    <a:pt x="115381" y="151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29938" y="147398"/>
              <a:ext cx="8384" cy="452727"/>
            </a:xfrm>
            <a:custGeom>
              <a:avLst/>
              <a:gdLst/>
              <a:ahLst/>
              <a:cxnLst/>
              <a:rect l="0" t="0" r="0" b="0"/>
              <a:pathLst>
                <a:path w="8384" h="452727">
                  <a:moveTo>
                    <a:pt x="8383" y="0"/>
                  </a:moveTo>
                  <a:lnTo>
                    <a:pt x="1147" y="27557"/>
                  </a:lnTo>
                  <a:lnTo>
                    <a:pt x="0" y="74196"/>
                  </a:lnTo>
                  <a:lnTo>
                    <a:pt x="3878" y="120324"/>
                  </a:lnTo>
                  <a:lnTo>
                    <a:pt x="7048" y="176552"/>
                  </a:lnTo>
                  <a:lnTo>
                    <a:pt x="8120" y="239812"/>
                  </a:lnTo>
                  <a:lnTo>
                    <a:pt x="8306" y="297224"/>
                  </a:lnTo>
                  <a:lnTo>
                    <a:pt x="8360" y="356348"/>
                  </a:lnTo>
                  <a:lnTo>
                    <a:pt x="8378" y="416314"/>
                  </a:lnTo>
                  <a:lnTo>
                    <a:pt x="8383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11979" y="326383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76600" y="7236"/>
                  </a:lnTo>
                  <a:lnTo>
                    <a:pt x="227405" y="9553"/>
                  </a:lnTo>
                  <a:lnTo>
                    <a:pt x="175264" y="10239"/>
                  </a:lnTo>
                  <a:lnTo>
                    <a:pt x="121601" y="10443"/>
                  </a:lnTo>
                  <a:lnTo>
                    <a:pt x="64106" y="11673"/>
                  </a:lnTo>
                  <a:lnTo>
                    <a:pt x="14050" y="188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17581" y="136870"/>
              <a:ext cx="10337" cy="515897"/>
            </a:xfrm>
            <a:custGeom>
              <a:avLst/>
              <a:gdLst/>
              <a:ahLst/>
              <a:cxnLst/>
              <a:rect l="0" t="0" r="0" b="0"/>
              <a:pathLst>
                <a:path w="10337" h="515897">
                  <a:moveTo>
                    <a:pt x="10336" y="0"/>
                  </a:moveTo>
                  <a:lnTo>
                    <a:pt x="2002" y="48931"/>
                  </a:lnTo>
                  <a:lnTo>
                    <a:pt x="457" y="99896"/>
                  </a:lnTo>
                  <a:lnTo>
                    <a:pt x="0" y="153211"/>
                  </a:lnTo>
                  <a:lnTo>
                    <a:pt x="2984" y="208003"/>
                  </a:lnTo>
                  <a:lnTo>
                    <a:pt x="7069" y="252713"/>
                  </a:lnTo>
                  <a:lnTo>
                    <a:pt x="8884" y="299880"/>
                  </a:lnTo>
                  <a:lnTo>
                    <a:pt x="9690" y="345020"/>
                  </a:lnTo>
                  <a:lnTo>
                    <a:pt x="10144" y="406775"/>
                  </a:lnTo>
                  <a:lnTo>
                    <a:pt x="10279" y="458997"/>
                  </a:lnTo>
                  <a:lnTo>
                    <a:pt x="10336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91046" y="336911"/>
              <a:ext cx="242157" cy="8335"/>
            </a:xfrm>
            <a:custGeom>
              <a:avLst/>
              <a:gdLst/>
              <a:ahLst/>
              <a:cxnLst/>
              <a:rect l="0" t="0" r="0" b="0"/>
              <a:pathLst>
                <a:path w="242157" h="8335">
                  <a:moveTo>
                    <a:pt x="242156" y="0"/>
                  </a:moveTo>
                  <a:lnTo>
                    <a:pt x="204678" y="8334"/>
                  </a:lnTo>
                  <a:lnTo>
                    <a:pt x="147666" y="4506"/>
                  </a:lnTo>
                  <a:lnTo>
                    <a:pt x="97306" y="1335"/>
                  </a:lnTo>
                  <a:lnTo>
                    <a:pt x="45339" y="3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70031" y="400082"/>
              <a:ext cx="84229" cy="224327"/>
            </a:xfrm>
            <a:custGeom>
              <a:avLst/>
              <a:gdLst/>
              <a:ahLst/>
              <a:cxnLst/>
              <a:rect l="0" t="0" r="0" b="0"/>
              <a:pathLst>
                <a:path w="84229" h="224327">
                  <a:moveTo>
                    <a:pt x="0" y="63171"/>
                  </a:moveTo>
                  <a:lnTo>
                    <a:pt x="3120" y="105863"/>
                  </a:lnTo>
                  <a:lnTo>
                    <a:pt x="19128" y="165240"/>
                  </a:lnTo>
                  <a:lnTo>
                    <a:pt x="45853" y="224326"/>
                  </a:lnTo>
                  <a:lnTo>
                    <a:pt x="37249" y="190718"/>
                  </a:lnTo>
                  <a:lnTo>
                    <a:pt x="12545" y="128696"/>
                  </a:lnTo>
                  <a:lnTo>
                    <a:pt x="6746" y="106332"/>
                  </a:lnTo>
                  <a:lnTo>
                    <a:pt x="8067" y="84693"/>
                  </a:lnTo>
                  <a:lnTo>
                    <a:pt x="20978" y="52781"/>
                  </a:lnTo>
                  <a:lnTo>
                    <a:pt x="39620" y="2668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27958" y="400082"/>
              <a:ext cx="109198" cy="231487"/>
            </a:xfrm>
            <a:custGeom>
              <a:avLst/>
              <a:gdLst/>
              <a:ahLst/>
              <a:cxnLst/>
              <a:rect l="0" t="0" r="0" b="0"/>
              <a:pathLst>
                <a:path w="109198" h="231487">
                  <a:moveTo>
                    <a:pt x="0" y="10529"/>
                  </a:moveTo>
                  <a:lnTo>
                    <a:pt x="0" y="69146"/>
                  </a:lnTo>
                  <a:lnTo>
                    <a:pt x="0" y="124490"/>
                  </a:lnTo>
                  <a:lnTo>
                    <a:pt x="3120" y="184295"/>
                  </a:lnTo>
                  <a:lnTo>
                    <a:pt x="9576" y="207081"/>
                  </a:lnTo>
                  <a:lnTo>
                    <a:pt x="20244" y="225007"/>
                  </a:lnTo>
                  <a:lnTo>
                    <a:pt x="28704" y="229554"/>
                  </a:lnTo>
                  <a:lnTo>
                    <a:pt x="50582" y="231486"/>
                  </a:lnTo>
                  <a:lnTo>
                    <a:pt x="69665" y="225325"/>
                  </a:lnTo>
                  <a:lnTo>
                    <a:pt x="78029" y="220407"/>
                  </a:lnTo>
                  <a:lnTo>
                    <a:pt x="90442" y="202464"/>
                  </a:lnTo>
                  <a:lnTo>
                    <a:pt x="107943" y="152817"/>
                  </a:lnTo>
                  <a:lnTo>
                    <a:pt x="109197" y="128750"/>
                  </a:lnTo>
                  <a:lnTo>
                    <a:pt x="104631" y="66781"/>
                  </a:lnTo>
                  <a:lnTo>
                    <a:pt x="93935" y="2489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67564" y="398550"/>
              <a:ext cx="134137" cy="223456"/>
            </a:xfrm>
            <a:custGeom>
              <a:avLst/>
              <a:gdLst/>
              <a:ahLst/>
              <a:cxnLst/>
              <a:rect l="0" t="0" r="0" b="0"/>
              <a:pathLst>
                <a:path w="134137" h="223456">
                  <a:moveTo>
                    <a:pt x="7793" y="54175"/>
                  </a:moveTo>
                  <a:lnTo>
                    <a:pt x="51756" y="68829"/>
                  </a:lnTo>
                  <a:lnTo>
                    <a:pt x="71786" y="69267"/>
                  </a:lnTo>
                  <a:lnTo>
                    <a:pt x="91217" y="64392"/>
                  </a:lnTo>
                  <a:lnTo>
                    <a:pt x="107651" y="54426"/>
                  </a:lnTo>
                  <a:lnTo>
                    <a:pt x="111800" y="46154"/>
                  </a:lnTo>
                  <a:lnTo>
                    <a:pt x="113290" y="24484"/>
                  </a:lnTo>
                  <a:lnTo>
                    <a:pt x="109710" y="15663"/>
                  </a:lnTo>
                  <a:lnTo>
                    <a:pt x="96374" y="2744"/>
                  </a:lnTo>
                  <a:lnTo>
                    <a:pt x="87904" y="0"/>
                  </a:lnTo>
                  <a:lnTo>
                    <a:pt x="69134" y="72"/>
                  </a:lnTo>
                  <a:lnTo>
                    <a:pt x="52214" y="7122"/>
                  </a:lnTo>
                  <a:lnTo>
                    <a:pt x="22287" y="30713"/>
                  </a:lnTo>
                  <a:lnTo>
                    <a:pt x="6498" y="56582"/>
                  </a:lnTo>
                  <a:lnTo>
                    <a:pt x="0" y="92063"/>
                  </a:lnTo>
                  <a:lnTo>
                    <a:pt x="3665" y="132211"/>
                  </a:lnTo>
                  <a:lnTo>
                    <a:pt x="17748" y="168154"/>
                  </a:lnTo>
                  <a:lnTo>
                    <a:pt x="42329" y="195441"/>
                  </a:lnTo>
                  <a:lnTo>
                    <a:pt x="77427" y="218344"/>
                  </a:lnTo>
                  <a:lnTo>
                    <a:pt x="100743" y="223455"/>
                  </a:lnTo>
                  <a:lnTo>
                    <a:pt x="134136" y="222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33285" y="168455"/>
              <a:ext cx="125053" cy="263214"/>
            </a:xfrm>
            <a:custGeom>
              <a:avLst/>
              <a:gdLst/>
              <a:ahLst/>
              <a:cxnLst/>
              <a:rect l="0" t="0" r="0" b="0"/>
              <a:pathLst>
                <a:path w="125053" h="263214">
                  <a:moveTo>
                    <a:pt x="0" y="0"/>
                  </a:moveTo>
                  <a:lnTo>
                    <a:pt x="63427" y="17959"/>
                  </a:lnTo>
                  <a:lnTo>
                    <a:pt x="115847" y="40739"/>
                  </a:lnTo>
                  <a:lnTo>
                    <a:pt x="121685" y="49386"/>
                  </a:lnTo>
                  <a:lnTo>
                    <a:pt x="125052" y="71473"/>
                  </a:lnTo>
                  <a:lnTo>
                    <a:pt x="120802" y="81574"/>
                  </a:lnTo>
                  <a:lnTo>
                    <a:pt x="103603" y="99036"/>
                  </a:lnTo>
                  <a:lnTo>
                    <a:pt x="49300" y="128177"/>
                  </a:lnTo>
                  <a:lnTo>
                    <a:pt x="26591" y="142366"/>
                  </a:lnTo>
                  <a:lnTo>
                    <a:pt x="12597" y="160370"/>
                  </a:lnTo>
                  <a:lnTo>
                    <a:pt x="8718" y="183190"/>
                  </a:lnTo>
                  <a:lnTo>
                    <a:pt x="18703" y="245890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06984" y="568538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486335" y="1288814"/>
            <a:ext cx="5093977" cy="680016"/>
            <a:chOff x="1486335" y="1288814"/>
            <a:chExt cx="5093977" cy="680016"/>
          </a:xfrm>
        </p:grpSpPr>
        <p:sp>
          <p:nvSpPr>
            <p:cNvPr id="44" name="Freeform 43"/>
            <p:cNvSpPr/>
            <p:nvPr/>
          </p:nvSpPr>
          <p:spPr>
            <a:xfrm>
              <a:off x="1486335" y="1313820"/>
              <a:ext cx="240339" cy="486554"/>
            </a:xfrm>
            <a:custGeom>
              <a:avLst/>
              <a:gdLst/>
              <a:ahLst/>
              <a:cxnLst/>
              <a:rect l="0" t="0" r="0" b="0"/>
              <a:pathLst>
                <a:path w="240339" h="486554">
                  <a:moveTo>
                    <a:pt x="240338" y="160169"/>
                  </a:moveTo>
                  <a:lnTo>
                    <a:pt x="240338" y="101552"/>
                  </a:lnTo>
                  <a:lnTo>
                    <a:pt x="229160" y="66762"/>
                  </a:lnTo>
                  <a:lnTo>
                    <a:pt x="205440" y="34227"/>
                  </a:lnTo>
                  <a:lnTo>
                    <a:pt x="176186" y="13539"/>
                  </a:lnTo>
                  <a:lnTo>
                    <a:pt x="139702" y="0"/>
                  </a:lnTo>
                  <a:lnTo>
                    <a:pt x="126454" y="747"/>
                  </a:lnTo>
                  <a:lnTo>
                    <a:pt x="99256" y="10936"/>
                  </a:lnTo>
                  <a:lnTo>
                    <a:pt x="68815" y="30814"/>
                  </a:lnTo>
                  <a:lnTo>
                    <a:pt x="37568" y="75303"/>
                  </a:lnTo>
                  <a:lnTo>
                    <a:pt x="7384" y="137410"/>
                  </a:lnTo>
                  <a:lnTo>
                    <a:pt x="0" y="190465"/>
                  </a:lnTo>
                  <a:lnTo>
                    <a:pt x="1061" y="235566"/>
                  </a:lnTo>
                  <a:lnTo>
                    <a:pt x="9600" y="256460"/>
                  </a:lnTo>
                  <a:lnTo>
                    <a:pt x="33151" y="281377"/>
                  </a:lnTo>
                  <a:lnTo>
                    <a:pt x="42552" y="285428"/>
                  </a:lnTo>
                  <a:lnTo>
                    <a:pt x="62356" y="286810"/>
                  </a:lnTo>
                  <a:lnTo>
                    <a:pt x="98825" y="275421"/>
                  </a:lnTo>
                  <a:lnTo>
                    <a:pt x="137429" y="249442"/>
                  </a:lnTo>
                  <a:lnTo>
                    <a:pt x="182419" y="207150"/>
                  </a:lnTo>
                  <a:lnTo>
                    <a:pt x="199130" y="173960"/>
                  </a:lnTo>
                  <a:lnTo>
                    <a:pt x="215258" y="121992"/>
                  </a:lnTo>
                  <a:lnTo>
                    <a:pt x="223808" y="95825"/>
                  </a:lnTo>
                  <a:lnTo>
                    <a:pt x="219833" y="150279"/>
                  </a:lnTo>
                  <a:lnTo>
                    <a:pt x="219445" y="198703"/>
                  </a:lnTo>
                  <a:lnTo>
                    <a:pt x="218160" y="253475"/>
                  </a:lnTo>
                  <a:lnTo>
                    <a:pt x="210958" y="311441"/>
                  </a:lnTo>
                  <a:lnTo>
                    <a:pt x="209406" y="361358"/>
                  </a:lnTo>
                  <a:lnTo>
                    <a:pt x="208946" y="410074"/>
                  </a:lnTo>
                  <a:lnTo>
                    <a:pt x="208810" y="451024"/>
                  </a:lnTo>
                  <a:lnTo>
                    <a:pt x="208753" y="486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31958" y="1821430"/>
              <a:ext cx="38416" cy="147400"/>
            </a:xfrm>
            <a:custGeom>
              <a:avLst/>
              <a:gdLst/>
              <a:ahLst/>
              <a:cxnLst/>
              <a:rect l="0" t="0" r="0" b="0"/>
              <a:pathLst>
                <a:path w="38416" h="147400">
                  <a:moveTo>
                    <a:pt x="0" y="0"/>
                  </a:moveTo>
                  <a:lnTo>
                    <a:pt x="29309" y="34897"/>
                  </a:lnTo>
                  <a:lnTo>
                    <a:pt x="36423" y="57234"/>
                  </a:lnTo>
                  <a:lnTo>
                    <a:pt x="38415" y="81589"/>
                  </a:lnTo>
                  <a:lnTo>
                    <a:pt x="35401" y="104112"/>
                  </a:lnTo>
                  <a:lnTo>
                    <a:pt x="27042" y="122701"/>
                  </a:lnTo>
                  <a:lnTo>
                    <a:pt x="16698" y="13642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12197" y="1421347"/>
              <a:ext cx="331607" cy="372421"/>
            </a:xfrm>
            <a:custGeom>
              <a:avLst/>
              <a:gdLst/>
              <a:ahLst/>
              <a:cxnLst/>
              <a:rect l="0" t="0" r="0" b="0"/>
              <a:pathLst>
                <a:path w="331607" h="372421">
                  <a:moveTo>
                    <a:pt x="177730" y="31585"/>
                  </a:moveTo>
                  <a:lnTo>
                    <a:pt x="150174" y="24350"/>
                  </a:lnTo>
                  <a:lnTo>
                    <a:pt x="97071" y="24827"/>
                  </a:lnTo>
                  <a:lnTo>
                    <a:pt x="85353" y="27080"/>
                  </a:lnTo>
                  <a:lnTo>
                    <a:pt x="66093" y="38941"/>
                  </a:lnTo>
                  <a:lnTo>
                    <a:pt x="34666" y="75152"/>
                  </a:lnTo>
                  <a:lnTo>
                    <a:pt x="13028" y="111304"/>
                  </a:lnTo>
                  <a:lnTo>
                    <a:pt x="2978" y="151652"/>
                  </a:lnTo>
                  <a:lnTo>
                    <a:pt x="0" y="193243"/>
                  </a:lnTo>
                  <a:lnTo>
                    <a:pt x="10296" y="240791"/>
                  </a:lnTo>
                  <a:lnTo>
                    <a:pt x="35905" y="292448"/>
                  </a:lnTo>
                  <a:lnTo>
                    <a:pt x="64738" y="324517"/>
                  </a:lnTo>
                  <a:lnTo>
                    <a:pt x="123842" y="358691"/>
                  </a:lnTo>
                  <a:lnTo>
                    <a:pt x="156304" y="371181"/>
                  </a:lnTo>
                  <a:lnTo>
                    <a:pt x="177566" y="372420"/>
                  </a:lnTo>
                  <a:lnTo>
                    <a:pt x="198714" y="367901"/>
                  </a:lnTo>
                  <a:lnTo>
                    <a:pt x="229181" y="352203"/>
                  </a:lnTo>
                  <a:lnTo>
                    <a:pt x="253546" y="331564"/>
                  </a:lnTo>
                  <a:lnTo>
                    <a:pt x="289851" y="277976"/>
                  </a:lnTo>
                  <a:lnTo>
                    <a:pt x="316904" y="224058"/>
                  </a:lnTo>
                  <a:lnTo>
                    <a:pt x="331606" y="168347"/>
                  </a:lnTo>
                  <a:lnTo>
                    <a:pt x="331338" y="126309"/>
                  </a:lnTo>
                  <a:lnTo>
                    <a:pt x="320766" y="70183"/>
                  </a:lnTo>
                  <a:lnTo>
                    <a:pt x="305249" y="33663"/>
                  </a:lnTo>
                  <a:lnTo>
                    <a:pt x="280244" y="6205"/>
                  </a:lnTo>
                  <a:lnTo>
                    <a:pt x="269469" y="1797"/>
                  </a:lnTo>
                  <a:lnTo>
                    <a:pt x="2198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23692" y="1410818"/>
              <a:ext cx="291456" cy="361903"/>
            </a:xfrm>
            <a:custGeom>
              <a:avLst/>
              <a:gdLst/>
              <a:ahLst/>
              <a:cxnLst/>
              <a:rect l="0" t="0" r="0" b="0"/>
              <a:pathLst>
                <a:path w="291456" h="361903">
                  <a:moveTo>
                    <a:pt x="113675" y="42114"/>
                  </a:moveTo>
                  <a:lnTo>
                    <a:pt x="91319" y="42114"/>
                  </a:lnTo>
                  <a:lnTo>
                    <a:pt x="74103" y="48353"/>
                  </a:lnTo>
                  <a:lnTo>
                    <a:pt x="43987" y="71423"/>
                  </a:lnTo>
                  <a:lnTo>
                    <a:pt x="28167" y="97202"/>
                  </a:lnTo>
                  <a:lnTo>
                    <a:pt x="8684" y="150841"/>
                  </a:lnTo>
                  <a:lnTo>
                    <a:pt x="0" y="204231"/>
                  </a:lnTo>
                  <a:lnTo>
                    <a:pt x="4085" y="240277"/>
                  </a:lnTo>
                  <a:lnTo>
                    <a:pt x="18293" y="273185"/>
                  </a:lnTo>
                  <a:lnTo>
                    <a:pt x="52461" y="314575"/>
                  </a:lnTo>
                  <a:lnTo>
                    <a:pt x="82670" y="337833"/>
                  </a:lnTo>
                  <a:lnTo>
                    <a:pt x="134809" y="360676"/>
                  </a:lnTo>
                  <a:lnTo>
                    <a:pt x="155823" y="361902"/>
                  </a:lnTo>
                  <a:lnTo>
                    <a:pt x="176861" y="357377"/>
                  </a:lnTo>
                  <a:lnTo>
                    <a:pt x="207267" y="341676"/>
                  </a:lnTo>
                  <a:lnTo>
                    <a:pt x="253645" y="300449"/>
                  </a:lnTo>
                  <a:lnTo>
                    <a:pt x="273821" y="271126"/>
                  </a:lnTo>
                  <a:lnTo>
                    <a:pt x="286558" y="232152"/>
                  </a:lnTo>
                  <a:lnTo>
                    <a:pt x="291455" y="170293"/>
                  </a:lnTo>
                  <a:lnTo>
                    <a:pt x="289785" y="142366"/>
                  </a:lnTo>
                  <a:lnTo>
                    <a:pt x="263281" y="79363"/>
                  </a:lnTo>
                  <a:lnTo>
                    <a:pt x="237552" y="49381"/>
                  </a:lnTo>
                  <a:lnTo>
                    <a:pt x="197416" y="19460"/>
                  </a:lnTo>
                  <a:lnTo>
                    <a:pt x="167343" y="6286"/>
                  </a:lnTo>
                  <a:lnTo>
                    <a:pt x="1347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03560" y="1481745"/>
              <a:ext cx="306864" cy="299757"/>
            </a:xfrm>
            <a:custGeom>
              <a:avLst/>
              <a:gdLst/>
              <a:ahLst/>
              <a:cxnLst/>
              <a:rect l="0" t="0" r="0" b="0"/>
              <a:pathLst>
                <a:path w="306864" h="299757">
                  <a:moveTo>
                    <a:pt x="133890" y="13301"/>
                  </a:moveTo>
                  <a:lnTo>
                    <a:pt x="122712" y="2123"/>
                  </a:lnTo>
                  <a:lnTo>
                    <a:pt x="114740" y="0"/>
                  </a:lnTo>
                  <a:lnTo>
                    <a:pt x="93404" y="760"/>
                  </a:lnTo>
                  <a:lnTo>
                    <a:pt x="74562" y="8117"/>
                  </a:lnTo>
                  <a:lnTo>
                    <a:pt x="43402" y="31904"/>
                  </a:lnTo>
                  <a:lnTo>
                    <a:pt x="15887" y="67539"/>
                  </a:lnTo>
                  <a:lnTo>
                    <a:pt x="3130" y="99172"/>
                  </a:lnTo>
                  <a:lnTo>
                    <a:pt x="0" y="137660"/>
                  </a:lnTo>
                  <a:lnTo>
                    <a:pt x="11912" y="200936"/>
                  </a:lnTo>
                  <a:lnTo>
                    <a:pt x="27429" y="233843"/>
                  </a:lnTo>
                  <a:lnTo>
                    <a:pt x="52433" y="260231"/>
                  </a:lnTo>
                  <a:lnTo>
                    <a:pt x="93493" y="288938"/>
                  </a:lnTo>
                  <a:lnTo>
                    <a:pt x="118666" y="298803"/>
                  </a:lnTo>
                  <a:lnTo>
                    <a:pt x="164734" y="299756"/>
                  </a:lnTo>
                  <a:lnTo>
                    <a:pt x="215892" y="288427"/>
                  </a:lnTo>
                  <a:lnTo>
                    <a:pt x="247874" y="270165"/>
                  </a:lnTo>
                  <a:lnTo>
                    <a:pt x="271518" y="243047"/>
                  </a:lnTo>
                  <a:lnTo>
                    <a:pt x="294503" y="186449"/>
                  </a:lnTo>
                  <a:lnTo>
                    <a:pt x="306863" y="133334"/>
                  </a:lnTo>
                  <a:lnTo>
                    <a:pt x="300466" y="87834"/>
                  </a:lnTo>
                  <a:lnTo>
                    <a:pt x="288141" y="55662"/>
                  </a:lnTo>
                  <a:lnTo>
                    <a:pt x="274976" y="35638"/>
                  </a:lnTo>
                  <a:lnTo>
                    <a:pt x="257426" y="18939"/>
                  </a:lnTo>
                  <a:lnTo>
                    <a:pt x="234809" y="9958"/>
                  </a:lnTo>
                  <a:lnTo>
                    <a:pt x="209159" y="7136"/>
                  </a:lnTo>
                  <a:lnTo>
                    <a:pt x="154947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37533" y="1522506"/>
              <a:ext cx="126343" cy="14655"/>
            </a:xfrm>
            <a:custGeom>
              <a:avLst/>
              <a:gdLst/>
              <a:ahLst/>
              <a:cxnLst/>
              <a:rect l="0" t="0" r="0" b="0"/>
              <a:pathLst>
                <a:path w="126343" h="14655">
                  <a:moveTo>
                    <a:pt x="126342" y="14654"/>
                  </a:moveTo>
                  <a:lnTo>
                    <a:pt x="67726" y="0"/>
                  </a:lnTo>
                  <a:lnTo>
                    <a:pt x="17368" y="2774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37533" y="162138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9921" y="2195"/>
                  </a:lnTo>
                  <a:lnTo>
                    <a:pt x="52909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15963" y="1288814"/>
              <a:ext cx="231419" cy="469446"/>
            </a:xfrm>
            <a:custGeom>
              <a:avLst/>
              <a:gdLst/>
              <a:ahLst/>
              <a:cxnLst/>
              <a:rect l="0" t="0" r="0" b="0"/>
              <a:pathLst>
                <a:path w="231419" h="469446">
                  <a:moveTo>
                    <a:pt x="221695" y="164118"/>
                  </a:moveTo>
                  <a:lnTo>
                    <a:pt x="227284" y="147351"/>
                  </a:lnTo>
                  <a:lnTo>
                    <a:pt x="226908" y="129760"/>
                  </a:lnTo>
                  <a:lnTo>
                    <a:pt x="221672" y="110243"/>
                  </a:lnTo>
                  <a:lnTo>
                    <a:pt x="185981" y="49366"/>
                  </a:lnTo>
                  <a:lnTo>
                    <a:pt x="155282" y="17622"/>
                  </a:lnTo>
                  <a:lnTo>
                    <a:pt x="145834" y="10302"/>
                  </a:lnTo>
                  <a:lnTo>
                    <a:pt x="119739" y="2169"/>
                  </a:lnTo>
                  <a:lnTo>
                    <a:pt x="104591" y="0"/>
                  </a:lnTo>
                  <a:lnTo>
                    <a:pt x="75282" y="6949"/>
                  </a:lnTo>
                  <a:lnTo>
                    <a:pt x="48998" y="21735"/>
                  </a:lnTo>
                  <a:lnTo>
                    <a:pt x="5396" y="70022"/>
                  </a:lnTo>
                  <a:lnTo>
                    <a:pt x="0" y="93832"/>
                  </a:lnTo>
                  <a:lnTo>
                    <a:pt x="478" y="147245"/>
                  </a:lnTo>
                  <a:lnTo>
                    <a:pt x="11740" y="188884"/>
                  </a:lnTo>
                  <a:lnTo>
                    <a:pt x="26606" y="210610"/>
                  </a:lnTo>
                  <a:lnTo>
                    <a:pt x="44912" y="226895"/>
                  </a:lnTo>
                  <a:lnTo>
                    <a:pt x="64746" y="238033"/>
                  </a:lnTo>
                  <a:lnTo>
                    <a:pt x="88379" y="240643"/>
                  </a:lnTo>
                  <a:lnTo>
                    <a:pt x="113310" y="236734"/>
                  </a:lnTo>
                  <a:lnTo>
                    <a:pt x="145907" y="221379"/>
                  </a:lnTo>
                  <a:lnTo>
                    <a:pt x="207438" y="167534"/>
                  </a:lnTo>
                  <a:lnTo>
                    <a:pt x="223060" y="140954"/>
                  </a:lnTo>
                  <a:lnTo>
                    <a:pt x="226114" y="139317"/>
                  </a:lnTo>
                  <a:lnTo>
                    <a:pt x="228150" y="142904"/>
                  </a:lnTo>
                  <a:lnTo>
                    <a:pt x="231418" y="182285"/>
                  </a:lnTo>
                  <a:lnTo>
                    <a:pt x="224829" y="236294"/>
                  </a:lnTo>
                  <a:lnTo>
                    <a:pt x="222623" y="285069"/>
                  </a:lnTo>
                  <a:lnTo>
                    <a:pt x="221970" y="335396"/>
                  </a:lnTo>
                  <a:lnTo>
                    <a:pt x="218629" y="394916"/>
                  </a:lnTo>
                  <a:lnTo>
                    <a:pt x="213378" y="434494"/>
                  </a:lnTo>
                  <a:lnTo>
                    <a:pt x="211166" y="4694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56888" y="1400290"/>
              <a:ext cx="300014" cy="376144"/>
            </a:xfrm>
            <a:custGeom>
              <a:avLst/>
              <a:gdLst/>
              <a:ahLst/>
              <a:cxnLst/>
              <a:rect l="0" t="0" r="0" b="0"/>
              <a:pathLst>
                <a:path w="300014" h="376144">
                  <a:moveTo>
                    <a:pt x="165039" y="10528"/>
                  </a:moveTo>
                  <a:lnTo>
                    <a:pt x="122347" y="13648"/>
                  </a:lnTo>
                  <a:lnTo>
                    <a:pt x="91168" y="25101"/>
                  </a:lnTo>
                  <a:lnTo>
                    <a:pt x="71376" y="38062"/>
                  </a:lnTo>
                  <a:lnTo>
                    <a:pt x="32284" y="79491"/>
                  </a:lnTo>
                  <a:lnTo>
                    <a:pt x="8116" y="135438"/>
                  </a:lnTo>
                  <a:lnTo>
                    <a:pt x="0" y="171151"/>
                  </a:lnTo>
                  <a:lnTo>
                    <a:pt x="715" y="211368"/>
                  </a:lnTo>
                  <a:lnTo>
                    <a:pt x="14675" y="272459"/>
                  </a:lnTo>
                  <a:lnTo>
                    <a:pt x="37339" y="326214"/>
                  </a:lnTo>
                  <a:lnTo>
                    <a:pt x="56882" y="352329"/>
                  </a:lnTo>
                  <a:lnTo>
                    <a:pt x="83080" y="369296"/>
                  </a:lnTo>
                  <a:lnTo>
                    <a:pt x="118658" y="376143"/>
                  </a:lnTo>
                  <a:lnTo>
                    <a:pt x="158836" y="372582"/>
                  </a:lnTo>
                  <a:lnTo>
                    <a:pt x="194786" y="358529"/>
                  </a:lnTo>
                  <a:lnTo>
                    <a:pt x="250569" y="310040"/>
                  </a:lnTo>
                  <a:lnTo>
                    <a:pt x="275649" y="276957"/>
                  </a:lnTo>
                  <a:lnTo>
                    <a:pt x="292309" y="237519"/>
                  </a:lnTo>
                  <a:lnTo>
                    <a:pt x="300013" y="182271"/>
                  </a:lnTo>
                  <a:lnTo>
                    <a:pt x="298415" y="129417"/>
                  </a:lnTo>
                  <a:lnTo>
                    <a:pt x="282732" y="74104"/>
                  </a:lnTo>
                  <a:lnTo>
                    <a:pt x="258781" y="34785"/>
                  </a:lnTo>
                  <a:lnTo>
                    <a:pt x="244137" y="20139"/>
                  </a:lnTo>
                  <a:lnTo>
                    <a:pt x="212379" y="4324"/>
                  </a:lnTo>
                  <a:lnTo>
                    <a:pt x="1966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45706" y="1449864"/>
              <a:ext cx="302285" cy="364360"/>
            </a:xfrm>
            <a:custGeom>
              <a:avLst/>
              <a:gdLst/>
              <a:ahLst/>
              <a:cxnLst/>
              <a:rect l="0" t="0" r="0" b="0"/>
              <a:pathLst>
                <a:path w="302285" h="364360">
                  <a:moveTo>
                    <a:pt x="123661" y="24125"/>
                  </a:moveTo>
                  <a:lnTo>
                    <a:pt x="92379" y="33700"/>
                  </a:lnTo>
                  <a:lnTo>
                    <a:pt x="53973" y="63528"/>
                  </a:lnTo>
                  <a:lnTo>
                    <a:pt x="26665" y="99369"/>
                  </a:lnTo>
                  <a:lnTo>
                    <a:pt x="4968" y="156260"/>
                  </a:lnTo>
                  <a:lnTo>
                    <a:pt x="0" y="209410"/>
                  </a:lnTo>
                  <a:lnTo>
                    <a:pt x="12173" y="271313"/>
                  </a:lnTo>
                  <a:lnTo>
                    <a:pt x="27717" y="301177"/>
                  </a:lnTo>
                  <a:lnTo>
                    <a:pt x="55100" y="332229"/>
                  </a:lnTo>
                  <a:lnTo>
                    <a:pt x="93091" y="357773"/>
                  </a:lnTo>
                  <a:lnTo>
                    <a:pt x="103281" y="362370"/>
                  </a:lnTo>
                  <a:lnTo>
                    <a:pt x="123962" y="364359"/>
                  </a:lnTo>
                  <a:lnTo>
                    <a:pt x="165835" y="356104"/>
                  </a:lnTo>
                  <a:lnTo>
                    <a:pt x="228952" y="321691"/>
                  </a:lnTo>
                  <a:lnTo>
                    <a:pt x="262656" y="285805"/>
                  </a:lnTo>
                  <a:lnTo>
                    <a:pt x="293365" y="234493"/>
                  </a:lnTo>
                  <a:lnTo>
                    <a:pt x="300813" y="184136"/>
                  </a:lnTo>
                  <a:lnTo>
                    <a:pt x="302284" y="129129"/>
                  </a:lnTo>
                  <a:lnTo>
                    <a:pt x="300145" y="102379"/>
                  </a:lnTo>
                  <a:lnTo>
                    <a:pt x="279709" y="56610"/>
                  </a:lnTo>
                  <a:lnTo>
                    <a:pt x="265546" y="36223"/>
                  </a:lnTo>
                  <a:lnTo>
                    <a:pt x="237841" y="12762"/>
                  </a:lnTo>
                  <a:lnTo>
                    <a:pt x="217692" y="2307"/>
                  </a:lnTo>
                  <a:lnTo>
                    <a:pt x="197038" y="0"/>
                  </a:lnTo>
                  <a:lnTo>
                    <a:pt x="165776" y="3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22093" y="1516103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120103" y="5589"/>
                  </a:lnTo>
                  <a:lnTo>
                    <a:pt x="105631" y="17692"/>
                  </a:lnTo>
                  <a:lnTo>
                    <a:pt x="56172" y="7905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01036" y="1505575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189513" y="189513"/>
                  </a:moveTo>
                  <a:lnTo>
                    <a:pt x="134426" y="134425"/>
                  </a:lnTo>
                  <a:lnTo>
                    <a:pt x="73485" y="73485"/>
                  </a:lnTo>
                  <a:lnTo>
                    <a:pt x="10733" y="10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74819" y="1810901"/>
              <a:ext cx="1105493" cy="52644"/>
            </a:xfrm>
            <a:custGeom>
              <a:avLst/>
              <a:gdLst/>
              <a:ahLst/>
              <a:cxnLst/>
              <a:rect l="0" t="0" r="0" b="0"/>
              <a:pathLst>
                <a:path w="1105493" h="52644">
                  <a:moveTo>
                    <a:pt x="0" y="0"/>
                  </a:moveTo>
                  <a:lnTo>
                    <a:pt x="11178" y="11179"/>
                  </a:lnTo>
                  <a:lnTo>
                    <a:pt x="29144" y="16667"/>
                  </a:lnTo>
                  <a:lnTo>
                    <a:pt x="84395" y="20190"/>
                  </a:lnTo>
                  <a:lnTo>
                    <a:pt x="134451" y="20800"/>
                  </a:lnTo>
                  <a:lnTo>
                    <a:pt x="186326" y="20981"/>
                  </a:lnTo>
                  <a:lnTo>
                    <a:pt x="247851" y="28278"/>
                  </a:lnTo>
                  <a:lnTo>
                    <a:pt x="305065" y="30932"/>
                  </a:lnTo>
                  <a:lnTo>
                    <a:pt x="367016" y="37046"/>
                  </a:lnTo>
                  <a:lnTo>
                    <a:pt x="427173" y="41113"/>
                  </a:lnTo>
                  <a:lnTo>
                    <a:pt x="487236" y="41916"/>
                  </a:lnTo>
                  <a:lnTo>
                    <a:pt x="549489" y="42075"/>
                  </a:lnTo>
                  <a:lnTo>
                    <a:pt x="598250" y="42102"/>
                  </a:lnTo>
                  <a:lnTo>
                    <a:pt x="649742" y="47700"/>
                  </a:lnTo>
                  <a:lnTo>
                    <a:pt x="702043" y="51178"/>
                  </a:lnTo>
                  <a:lnTo>
                    <a:pt x="764882" y="52353"/>
                  </a:lnTo>
                  <a:lnTo>
                    <a:pt x="815188" y="52557"/>
                  </a:lnTo>
                  <a:lnTo>
                    <a:pt x="865968" y="52617"/>
                  </a:lnTo>
                  <a:lnTo>
                    <a:pt x="925641" y="52638"/>
                  </a:lnTo>
                  <a:lnTo>
                    <a:pt x="982488" y="52642"/>
                  </a:lnTo>
                  <a:lnTo>
                    <a:pt x="1038778" y="52642"/>
                  </a:lnTo>
                  <a:lnTo>
                    <a:pt x="1085599" y="52643"/>
                  </a:lnTo>
                  <a:lnTo>
                    <a:pt x="1105492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84352" y="2853222"/>
            <a:ext cx="1737203" cy="610654"/>
            <a:chOff x="684352" y="2853222"/>
            <a:chExt cx="1737203" cy="610654"/>
          </a:xfrm>
        </p:grpSpPr>
        <p:sp>
          <p:nvSpPr>
            <p:cNvPr id="58" name="Freeform 57"/>
            <p:cNvSpPr/>
            <p:nvPr/>
          </p:nvSpPr>
          <p:spPr>
            <a:xfrm>
              <a:off x="684352" y="2853222"/>
              <a:ext cx="10529" cy="473784"/>
            </a:xfrm>
            <a:custGeom>
              <a:avLst/>
              <a:gdLst/>
              <a:ahLst/>
              <a:cxnLst/>
              <a:rect l="0" t="0" r="0" b="0"/>
              <a:pathLst>
                <a:path w="10529" h="473784">
                  <a:moveTo>
                    <a:pt x="10528" y="0"/>
                  </a:moveTo>
                  <a:lnTo>
                    <a:pt x="10528" y="58617"/>
                  </a:lnTo>
                  <a:lnTo>
                    <a:pt x="10528" y="121197"/>
                  </a:lnTo>
                  <a:lnTo>
                    <a:pt x="10528" y="173691"/>
                  </a:lnTo>
                  <a:lnTo>
                    <a:pt x="10528" y="233178"/>
                  </a:lnTo>
                  <a:lnTo>
                    <a:pt x="10528" y="294088"/>
                  </a:lnTo>
                  <a:lnTo>
                    <a:pt x="9358" y="347360"/>
                  </a:lnTo>
                  <a:lnTo>
                    <a:pt x="2195" y="401107"/>
                  </a:lnTo>
                  <a:lnTo>
                    <a:pt x="650" y="43938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3865" y="2863751"/>
              <a:ext cx="73700" cy="421141"/>
            </a:xfrm>
            <a:custGeom>
              <a:avLst/>
              <a:gdLst/>
              <a:ahLst/>
              <a:cxnLst/>
              <a:rect l="0" t="0" r="0" b="0"/>
              <a:pathLst>
                <a:path w="73700" h="421141">
                  <a:moveTo>
                    <a:pt x="73699" y="0"/>
                  </a:moveTo>
                  <a:lnTo>
                    <a:pt x="59045" y="55141"/>
                  </a:lnTo>
                  <a:lnTo>
                    <a:pt x="48950" y="103556"/>
                  </a:lnTo>
                  <a:lnTo>
                    <a:pt x="44139" y="160534"/>
                  </a:lnTo>
                  <a:lnTo>
                    <a:pt x="37125" y="216282"/>
                  </a:lnTo>
                  <a:lnTo>
                    <a:pt x="33227" y="269844"/>
                  </a:lnTo>
                  <a:lnTo>
                    <a:pt x="24674" y="333109"/>
                  </a:lnTo>
                  <a:lnTo>
                    <a:pt x="19789" y="37997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8051" y="3116435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92509" y="3110846"/>
              <a:ext cx="119202" cy="153044"/>
            </a:xfrm>
            <a:custGeom>
              <a:avLst/>
              <a:gdLst/>
              <a:ahLst/>
              <a:cxnLst/>
              <a:rect l="0" t="0" r="0" b="0"/>
              <a:pathLst>
                <a:path w="119202" h="153044">
                  <a:moveTo>
                    <a:pt x="91926" y="5589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3" y="18616"/>
                  </a:lnTo>
                  <a:lnTo>
                    <a:pt x="16908" y="32436"/>
                  </a:lnTo>
                  <a:lnTo>
                    <a:pt x="6722" y="50276"/>
                  </a:lnTo>
                  <a:lnTo>
                    <a:pt x="0" y="85640"/>
                  </a:lnTo>
                  <a:lnTo>
                    <a:pt x="4666" y="109018"/>
                  </a:lnTo>
                  <a:lnTo>
                    <a:pt x="20448" y="138790"/>
                  </a:lnTo>
                  <a:lnTo>
                    <a:pt x="26726" y="147032"/>
                  </a:lnTo>
                  <a:lnTo>
                    <a:pt x="34421" y="151357"/>
                  </a:lnTo>
                  <a:lnTo>
                    <a:pt x="52330" y="153043"/>
                  </a:lnTo>
                  <a:lnTo>
                    <a:pt x="82144" y="147415"/>
                  </a:lnTo>
                  <a:lnTo>
                    <a:pt x="99666" y="135303"/>
                  </a:lnTo>
                  <a:lnTo>
                    <a:pt x="107615" y="127160"/>
                  </a:lnTo>
                  <a:lnTo>
                    <a:pt x="116446" y="105634"/>
                  </a:lnTo>
                  <a:lnTo>
                    <a:pt x="119201" y="81639"/>
                  </a:lnTo>
                  <a:lnTo>
                    <a:pt x="116526" y="59276"/>
                  </a:lnTo>
                  <a:lnTo>
                    <a:pt x="102854" y="26955"/>
                  </a:lnTo>
                  <a:lnTo>
                    <a:pt x="93663" y="15085"/>
                  </a:lnTo>
                  <a:lnTo>
                    <a:pt x="81397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73602" y="3074321"/>
              <a:ext cx="223962" cy="158790"/>
            </a:xfrm>
            <a:custGeom>
              <a:avLst/>
              <a:gdLst/>
              <a:ahLst/>
              <a:cxnLst/>
              <a:rect l="0" t="0" r="0" b="0"/>
              <a:pathLst>
                <a:path w="223962" h="158790">
                  <a:moveTo>
                    <a:pt x="5589" y="42114"/>
                  </a:moveTo>
                  <a:lnTo>
                    <a:pt x="0" y="58881"/>
                  </a:lnTo>
                  <a:lnTo>
                    <a:pt x="376" y="76472"/>
                  </a:lnTo>
                  <a:lnTo>
                    <a:pt x="10149" y="116361"/>
                  </a:lnTo>
                  <a:lnTo>
                    <a:pt x="25528" y="141972"/>
                  </a:lnTo>
                  <a:lnTo>
                    <a:pt x="41357" y="153955"/>
                  </a:lnTo>
                  <a:lnTo>
                    <a:pt x="50491" y="158789"/>
                  </a:lnTo>
                  <a:lnTo>
                    <a:pt x="58921" y="158502"/>
                  </a:lnTo>
                  <a:lnTo>
                    <a:pt x="66880" y="154801"/>
                  </a:lnTo>
                  <a:lnTo>
                    <a:pt x="80793" y="141330"/>
                  </a:lnTo>
                  <a:lnTo>
                    <a:pt x="90876" y="123645"/>
                  </a:lnTo>
                  <a:lnTo>
                    <a:pt x="98475" y="84648"/>
                  </a:lnTo>
                  <a:lnTo>
                    <a:pt x="106215" y="109181"/>
                  </a:lnTo>
                  <a:lnTo>
                    <a:pt x="129581" y="142579"/>
                  </a:lnTo>
                  <a:lnTo>
                    <a:pt x="149214" y="151106"/>
                  </a:lnTo>
                  <a:lnTo>
                    <a:pt x="161001" y="153380"/>
                  </a:lnTo>
                  <a:lnTo>
                    <a:pt x="171198" y="152556"/>
                  </a:lnTo>
                  <a:lnTo>
                    <a:pt x="188768" y="145402"/>
                  </a:lnTo>
                  <a:lnTo>
                    <a:pt x="201256" y="128184"/>
                  </a:lnTo>
                  <a:lnTo>
                    <a:pt x="221432" y="72772"/>
                  </a:lnTo>
                  <a:lnTo>
                    <a:pt x="223961" y="36120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42445" y="3032510"/>
              <a:ext cx="214538" cy="160922"/>
            </a:xfrm>
            <a:custGeom>
              <a:avLst/>
              <a:gdLst/>
              <a:ahLst/>
              <a:cxnLst/>
              <a:rect l="0" t="0" r="0" b="0"/>
              <a:pathLst>
                <a:path w="214538" h="160922">
                  <a:moveTo>
                    <a:pt x="0" y="62868"/>
                  </a:moveTo>
                  <a:lnTo>
                    <a:pt x="5589" y="124961"/>
                  </a:lnTo>
                  <a:lnTo>
                    <a:pt x="15619" y="160921"/>
                  </a:lnTo>
                  <a:lnTo>
                    <a:pt x="13571" y="155580"/>
                  </a:lnTo>
                  <a:lnTo>
                    <a:pt x="12299" y="115150"/>
                  </a:lnTo>
                  <a:lnTo>
                    <a:pt x="25262" y="53909"/>
                  </a:lnTo>
                  <a:lnTo>
                    <a:pt x="30879" y="45197"/>
                  </a:lnTo>
                  <a:lnTo>
                    <a:pt x="46480" y="32397"/>
                  </a:lnTo>
                  <a:lnTo>
                    <a:pt x="54383" y="33196"/>
                  </a:lnTo>
                  <a:lnTo>
                    <a:pt x="61992" y="38407"/>
                  </a:lnTo>
                  <a:lnTo>
                    <a:pt x="75515" y="55506"/>
                  </a:lnTo>
                  <a:lnTo>
                    <a:pt x="103170" y="105399"/>
                  </a:lnTo>
                  <a:lnTo>
                    <a:pt x="106215" y="108769"/>
                  </a:lnTo>
                  <a:lnTo>
                    <a:pt x="107075" y="107507"/>
                  </a:lnTo>
                  <a:lnTo>
                    <a:pt x="106478" y="103155"/>
                  </a:lnTo>
                  <a:lnTo>
                    <a:pt x="116895" y="49788"/>
                  </a:lnTo>
                  <a:lnTo>
                    <a:pt x="124483" y="25469"/>
                  </a:lnTo>
                  <a:lnTo>
                    <a:pt x="135654" y="6862"/>
                  </a:lnTo>
                  <a:lnTo>
                    <a:pt x="143079" y="2134"/>
                  </a:lnTo>
                  <a:lnTo>
                    <a:pt x="160687" y="0"/>
                  </a:lnTo>
                  <a:lnTo>
                    <a:pt x="177091" y="6071"/>
                  </a:lnTo>
                  <a:lnTo>
                    <a:pt x="184741" y="10965"/>
                  </a:lnTo>
                  <a:lnTo>
                    <a:pt x="196361" y="25762"/>
                  </a:lnTo>
                  <a:lnTo>
                    <a:pt x="213353" y="63857"/>
                  </a:lnTo>
                  <a:lnTo>
                    <a:pt x="214537" y="84365"/>
                  </a:lnTo>
                  <a:lnTo>
                    <a:pt x="210570" y="136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18609" y="3030129"/>
              <a:ext cx="176563" cy="169116"/>
            </a:xfrm>
            <a:custGeom>
              <a:avLst/>
              <a:gdLst/>
              <a:ahLst/>
              <a:cxnLst/>
              <a:rect l="0" t="0" r="0" b="0"/>
              <a:pathLst>
                <a:path w="176563" h="169116">
                  <a:moveTo>
                    <a:pt x="113391" y="54720"/>
                  </a:moveTo>
                  <a:lnTo>
                    <a:pt x="103815" y="30674"/>
                  </a:lnTo>
                  <a:lnTo>
                    <a:pt x="93147" y="16347"/>
                  </a:lnTo>
                  <a:lnTo>
                    <a:pt x="68398" y="717"/>
                  </a:lnTo>
                  <a:lnTo>
                    <a:pt x="58829" y="0"/>
                  </a:lnTo>
                  <a:lnTo>
                    <a:pt x="38838" y="5444"/>
                  </a:lnTo>
                  <a:lnTo>
                    <a:pt x="24494" y="18782"/>
                  </a:lnTo>
                  <a:lnTo>
                    <a:pt x="5754" y="55940"/>
                  </a:lnTo>
                  <a:lnTo>
                    <a:pt x="0" y="92256"/>
                  </a:lnTo>
                  <a:lnTo>
                    <a:pt x="3884" y="127064"/>
                  </a:lnTo>
                  <a:lnTo>
                    <a:pt x="18033" y="159604"/>
                  </a:lnTo>
                  <a:lnTo>
                    <a:pt x="25252" y="165586"/>
                  </a:lnTo>
                  <a:lnTo>
                    <a:pt x="33575" y="168405"/>
                  </a:lnTo>
                  <a:lnTo>
                    <a:pt x="42633" y="169115"/>
                  </a:lnTo>
                  <a:lnTo>
                    <a:pt x="58936" y="163664"/>
                  </a:lnTo>
                  <a:lnTo>
                    <a:pt x="66559" y="158935"/>
                  </a:lnTo>
                  <a:lnTo>
                    <a:pt x="78148" y="144322"/>
                  </a:lnTo>
                  <a:lnTo>
                    <a:pt x="95121" y="106345"/>
                  </a:lnTo>
                  <a:lnTo>
                    <a:pt x="96302" y="85853"/>
                  </a:lnTo>
                  <a:lnTo>
                    <a:pt x="95267" y="72067"/>
                  </a:lnTo>
                  <a:lnTo>
                    <a:pt x="96629" y="73304"/>
                  </a:lnTo>
                  <a:lnTo>
                    <a:pt x="122741" y="129507"/>
                  </a:lnTo>
                  <a:lnTo>
                    <a:pt x="138603" y="143721"/>
                  </a:lnTo>
                  <a:lnTo>
                    <a:pt x="155012" y="151598"/>
                  </a:lnTo>
                  <a:lnTo>
                    <a:pt x="161025" y="152061"/>
                  </a:lnTo>
                  <a:lnTo>
                    <a:pt x="176562" y="149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20690" y="3021557"/>
              <a:ext cx="121881" cy="145669"/>
            </a:xfrm>
            <a:custGeom>
              <a:avLst/>
              <a:gdLst/>
              <a:ahLst/>
              <a:cxnLst/>
              <a:rect l="0" t="0" r="0" b="0"/>
              <a:pathLst>
                <a:path w="121881" h="145669">
                  <a:moveTo>
                    <a:pt x="6066" y="42235"/>
                  </a:moveTo>
                  <a:lnTo>
                    <a:pt x="0" y="75857"/>
                  </a:lnTo>
                  <a:lnTo>
                    <a:pt x="7641" y="127559"/>
                  </a:lnTo>
                  <a:lnTo>
                    <a:pt x="12615" y="145668"/>
                  </a:lnTo>
                  <a:lnTo>
                    <a:pt x="13942" y="143945"/>
                  </a:lnTo>
                  <a:lnTo>
                    <a:pt x="17415" y="93974"/>
                  </a:lnTo>
                  <a:lnTo>
                    <a:pt x="27978" y="36381"/>
                  </a:lnTo>
                  <a:lnTo>
                    <a:pt x="31203" y="24294"/>
                  </a:lnTo>
                  <a:lnTo>
                    <a:pt x="36862" y="15067"/>
                  </a:lnTo>
                  <a:lnTo>
                    <a:pt x="52508" y="1694"/>
                  </a:lnTo>
                  <a:lnTo>
                    <a:pt x="61594" y="0"/>
                  </a:lnTo>
                  <a:lnTo>
                    <a:pt x="81048" y="4357"/>
                  </a:lnTo>
                  <a:lnTo>
                    <a:pt x="88809" y="11134"/>
                  </a:lnTo>
                  <a:lnTo>
                    <a:pt x="109671" y="52513"/>
                  </a:lnTo>
                  <a:lnTo>
                    <a:pt x="118262" y="87395"/>
                  </a:lnTo>
                  <a:lnTo>
                    <a:pt x="121880" y="136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84683" y="3032207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20244" y="4396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63626" y="2990093"/>
              <a:ext cx="157929" cy="473783"/>
            </a:xfrm>
            <a:custGeom>
              <a:avLst/>
              <a:gdLst/>
              <a:ahLst/>
              <a:cxnLst/>
              <a:rect l="0" t="0" r="0" b="0"/>
              <a:pathLst>
                <a:path w="157929" h="473783">
                  <a:moveTo>
                    <a:pt x="157928" y="0"/>
                  </a:moveTo>
                  <a:lnTo>
                    <a:pt x="134209" y="58617"/>
                  </a:lnTo>
                  <a:lnTo>
                    <a:pt x="112255" y="111621"/>
                  </a:lnTo>
                  <a:lnTo>
                    <a:pt x="92321" y="163338"/>
                  </a:lnTo>
                  <a:lnTo>
                    <a:pt x="71789" y="218008"/>
                  </a:lnTo>
                  <a:lnTo>
                    <a:pt x="56468" y="266112"/>
                  </a:lnTo>
                  <a:lnTo>
                    <a:pt x="45718" y="316324"/>
                  </a:lnTo>
                  <a:lnTo>
                    <a:pt x="31605" y="369630"/>
                  </a:lnTo>
                  <a:lnTo>
                    <a:pt x="14041" y="430431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728169" y="2871874"/>
            <a:ext cx="5239371" cy="581474"/>
            <a:chOff x="2728169" y="2871874"/>
            <a:chExt cx="5239371" cy="581474"/>
          </a:xfrm>
        </p:grpSpPr>
        <p:sp>
          <p:nvSpPr>
            <p:cNvPr id="69" name="Freeform 68"/>
            <p:cNvSpPr/>
            <p:nvPr/>
          </p:nvSpPr>
          <p:spPr>
            <a:xfrm>
              <a:off x="2728169" y="3049741"/>
              <a:ext cx="238556" cy="143080"/>
            </a:xfrm>
            <a:custGeom>
              <a:avLst/>
              <a:gdLst/>
              <a:ahLst/>
              <a:cxnLst/>
              <a:rect l="0" t="0" r="0" b="0"/>
              <a:pathLst>
                <a:path w="238556" h="143080">
                  <a:moveTo>
                    <a:pt x="19768" y="14051"/>
                  </a:moveTo>
                  <a:lnTo>
                    <a:pt x="14179" y="30819"/>
                  </a:lnTo>
                  <a:lnTo>
                    <a:pt x="14555" y="48410"/>
                  </a:lnTo>
                  <a:lnTo>
                    <a:pt x="19082" y="107050"/>
                  </a:lnTo>
                  <a:lnTo>
                    <a:pt x="19463" y="134153"/>
                  </a:lnTo>
                  <a:lnTo>
                    <a:pt x="17225" y="140912"/>
                  </a:lnTo>
                  <a:lnTo>
                    <a:pt x="13394" y="143079"/>
                  </a:lnTo>
                  <a:lnTo>
                    <a:pt x="8500" y="142184"/>
                  </a:lnTo>
                  <a:lnTo>
                    <a:pt x="5237" y="136908"/>
                  </a:lnTo>
                  <a:lnTo>
                    <a:pt x="0" y="94818"/>
                  </a:lnTo>
                  <a:lnTo>
                    <a:pt x="2213" y="58259"/>
                  </a:lnTo>
                  <a:lnTo>
                    <a:pt x="4555" y="47033"/>
                  </a:lnTo>
                  <a:lnTo>
                    <a:pt x="16516" y="28320"/>
                  </a:lnTo>
                  <a:lnTo>
                    <a:pt x="24619" y="20054"/>
                  </a:lnTo>
                  <a:lnTo>
                    <a:pt x="33531" y="16884"/>
                  </a:lnTo>
                  <a:lnTo>
                    <a:pt x="42982" y="17109"/>
                  </a:lnTo>
                  <a:lnTo>
                    <a:pt x="52791" y="19600"/>
                  </a:lnTo>
                  <a:lnTo>
                    <a:pt x="69930" y="31725"/>
                  </a:lnTo>
                  <a:lnTo>
                    <a:pt x="77776" y="39872"/>
                  </a:lnTo>
                  <a:lnTo>
                    <a:pt x="85346" y="41794"/>
                  </a:lnTo>
                  <a:lnTo>
                    <a:pt x="92733" y="39565"/>
                  </a:lnTo>
                  <a:lnTo>
                    <a:pt x="148147" y="1738"/>
                  </a:lnTo>
                  <a:lnTo>
                    <a:pt x="168073" y="0"/>
                  </a:lnTo>
                  <a:lnTo>
                    <a:pt x="187457" y="4297"/>
                  </a:lnTo>
                  <a:lnTo>
                    <a:pt x="203871" y="14005"/>
                  </a:lnTo>
                  <a:lnTo>
                    <a:pt x="215845" y="29239"/>
                  </a:lnTo>
                  <a:lnTo>
                    <a:pt x="233065" y="67614"/>
                  </a:lnTo>
                  <a:lnTo>
                    <a:pt x="238555" y="104141"/>
                  </a:lnTo>
                  <a:lnTo>
                    <a:pt x="236720" y="118432"/>
                  </a:lnTo>
                  <a:lnTo>
                    <a:pt x="230338" y="129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26598" y="3053264"/>
              <a:ext cx="58252" cy="168457"/>
            </a:xfrm>
            <a:custGeom>
              <a:avLst/>
              <a:gdLst/>
              <a:ahLst/>
              <a:cxnLst/>
              <a:rect l="0" t="0" r="0" b="0"/>
              <a:pathLst>
                <a:path w="58252" h="168457">
                  <a:moveTo>
                    <a:pt x="58251" y="0"/>
                  </a:moveTo>
                  <a:lnTo>
                    <a:pt x="8753" y="55087"/>
                  </a:lnTo>
                  <a:lnTo>
                    <a:pt x="1157" y="81025"/>
                  </a:lnTo>
                  <a:lnTo>
                    <a:pt x="0" y="122273"/>
                  </a:lnTo>
                  <a:lnTo>
                    <a:pt x="7067" y="150483"/>
                  </a:lnTo>
                  <a:lnTo>
                    <a:pt x="1613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95378" y="3084849"/>
              <a:ext cx="46028" cy="136872"/>
            </a:xfrm>
            <a:custGeom>
              <a:avLst/>
              <a:gdLst/>
              <a:ahLst/>
              <a:cxnLst/>
              <a:rect l="0" t="0" r="0" b="0"/>
              <a:pathLst>
                <a:path w="46028" h="136872">
                  <a:moveTo>
                    <a:pt x="21057" y="136871"/>
                  </a:moveTo>
                  <a:lnTo>
                    <a:pt x="36698" y="118890"/>
                  </a:lnTo>
                  <a:lnTo>
                    <a:pt x="44776" y="101973"/>
                  </a:lnTo>
                  <a:lnTo>
                    <a:pt x="46027" y="79637"/>
                  </a:lnTo>
                  <a:lnTo>
                    <a:pt x="37298" y="32758"/>
                  </a:lnTo>
                  <a:lnTo>
                    <a:pt x="31884" y="241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82012" y="3021678"/>
              <a:ext cx="71294" cy="181691"/>
            </a:xfrm>
            <a:custGeom>
              <a:avLst/>
              <a:gdLst/>
              <a:ahLst/>
              <a:cxnLst/>
              <a:rect l="0" t="0" r="0" b="0"/>
              <a:pathLst>
                <a:path w="71294" h="181691">
                  <a:moveTo>
                    <a:pt x="8122" y="105285"/>
                  </a:moveTo>
                  <a:lnTo>
                    <a:pt x="26081" y="159160"/>
                  </a:lnTo>
                  <a:lnTo>
                    <a:pt x="33980" y="181690"/>
                  </a:lnTo>
                  <a:lnTo>
                    <a:pt x="32093" y="171608"/>
                  </a:lnTo>
                  <a:lnTo>
                    <a:pt x="5716" y="109577"/>
                  </a:lnTo>
                  <a:lnTo>
                    <a:pt x="0" y="69382"/>
                  </a:lnTo>
                  <a:lnTo>
                    <a:pt x="4903" y="47994"/>
                  </a:lnTo>
                  <a:lnTo>
                    <a:pt x="9485" y="39015"/>
                  </a:lnTo>
                  <a:lnTo>
                    <a:pt x="23936" y="25919"/>
                  </a:lnTo>
                  <a:lnTo>
                    <a:pt x="712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05948" y="3024742"/>
              <a:ext cx="115814" cy="165393"/>
            </a:xfrm>
            <a:custGeom>
              <a:avLst/>
              <a:gdLst/>
              <a:ahLst/>
              <a:cxnLst/>
              <a:rect l="0" t="0" r="0" b="0"/>
              <a:pathLst>
                <a:path w="115814" h="165393">
                  <a:moveTo>
                    <a:pt x="0" y="60107"/>
                  </a:moveTo>
                  <a:lnTo>
                    <a:pt x="16767" y="71286"/>
                  </a:lnTo>
                  <a:lnTo>
                    <a:pt x="34358" y="73654"/>
                  </a:lnTo>
                  <a:lnTo>
                    <a:pt x="79836" y="65643"/>
                  </a:lnTo>
                  <a:lnTo>
                    <a:pt x="108923" y="50569"/>
                  </a:lnTo>
                  <a:lnTo>
                    <a:pt x="113559" y="43220"/>
                  </a:lnTo>
                  <a:lnTo>
                    <a:pt x="115591" y="25696"/>
                  </a:lnTo>
                  <a:lnTo>
                    <a:pt x="112156" y="18449"/>
                  </a:lnTo>
                  <a:lnTo>
                    <a:pt x="98980" y="7277"/>
                  </a:lnTo>
                  <a:lnTo>
                    <a:pt x="66242" y="0"/>
                  </a:lnTo>
                  <a:lnTo>
                    <a:pt x="55860" y="2488"/>
                  </a:lnTo>
                  <a:lnTo>
                    <a:pt x="38085" y="14612"/>
                  </a:lnTo>
                  <a:lnTo>
                    <a:pt x="20513" y="41168"/>
                  </a:lnTo>
                  <a:lnTo>
                    <a:pt x="7897" y="71263"/>
                  </a:lnTo>
                  <a:lnTo>
                    <a:pt x="6629" y="91972"/>
                  </a:lnTo>
                  <a:lnTo>
                    <a:pt x="15347" y="133862"/>
                  </a:lnTo>
                  <a:lnTo>
                    <a:pt x="20760" y="142032"/>
                  </a:lnTo>
                  <a:lnTo>
                    <a:pt x="36133" y="154230"/>
                  </a:lnTo>
                  <a:lnTo>
                    <a:pt x="70107" y="162085"/>
                  </a:lnTo>
                  <a:lnTo>
                    <a:pt x="115813" y="165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21678" y="3200663"/>
              <a:ext cx="115815" cy="17937"/>
            </a:xfrm>
            <a:custGeom>
              <a:avLst/>
              <a:gdLst/>
              <a:ahLst/>
              <a:cxnLst/>
              <a:rect l="0" t="0" r="0" b="0"/>
              <a:pathLst>
                <a:path w="115815" h="17937">
                  <a:moveTo>
                    <a:pt x="115814" y="0"/>
                  </a:moveTo>
                  <a:lnTo>
                    <a:pt x="104636" y="11178"/>
                  </a:lnTo>
                  <a:lnTo>
                    <a:pt x="86669" y="16666"/>
                  </a:lnTo>
                  <a:lnTo>
                    <a:pt x="64256" y="17936"/>
                  </a:lnTo>
                  <a:lnTo>
                    <a:pt x="24391" y="92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74445" y="3001093"/>
              <a:ext cx="175765" cy="220628"/>
            </a:xfrm>
            <a:custGeom>
              <a:avLst/>
              <a:gdLst/>
              <a:ahLst/>
              <a:cxnLst/>
              <a:rect l="0" t="0" r="0" b="0"/>
              <a:pathLst>
                <a:path w="175765" h="220628">
                  <a:moveTo>
                    <a:pt x="0" y="20585"/>
                  </a:moveTo>
                  <a:lnTo>
                    <a:pt x="37478" y="12252"/>
                  </a:lnTo>
                  <a:lnTo>
                    <a:pt x="95316" y="3110"/>
                  </a:lnTo>
                  <a:lnTo>
                    <a:pt x="148203" y="236"/>
                  </a:lnTo>
                  <a:lnTo>
                    <a:pt x="161973" y="0"/>
                  </a:lnTo>
                  <a:lnTo>
                    <a:pt x="169983" y="4522"/>
                  </a:lnTo>
                  <a:lnTo>
                    <a:pt x="174154" y="12216"/>
                  </a:lnTo>
                  <a:lnTo>
                    <a:pt x="175764" y="22025"/>
                  </a:lnTo>
                  <a:lnTo>
                    <a:pt x="174498" y="30904"/>
                  </a:lnTo>
                  <a:lnTo>
                    <a:pt x="149394" y="74818"/>
                  </a:lnTo>
                  <a:lnTo>
                    <a:pt x="94698" y="136187"/>
                  </a:lnTo>
                  <a:lnTo>
                    <a:pt x="45620" y="185520"/>
                  </a:lnTo>
                  <a:lnTo>
                    <a:pt x="43282" y="192543"/>
                  </a:lnTo>
                  <a:lnTo>
                    <a:pt x="44062" y="199564"/>
                  </a:lnTo>
                  <a:lnTo>
                    <a:pt x="46923" y="206585"/>
                  </a:lnTo>
                  <a:lnTo>
                    <a:pt x="53509" y="211266"/>
                  </a:lnTo>
                  <a:lnTo>
                    <a:pt x="85135" y="217853"/>
                  </a:lnTo>
                  <a:lnTo>
                    <a:pt x="134623" y="220079"/>
                  </a:lnTo>
                  <a:lnTo>
                    <a:pt x="168456" y="220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06072" y="3047232"/>
              <a:ext cx="113077" cy="174489"/>
            </a:xfrm>
            <a:custGeom>
              <a:avLst/>
              <a:gdLst/>
              <a:ahLst/>
              <a:cxnLst/>
              <a:rect l="0" t="0" r="0" b="0"/>
              <a:pathLst>
                <a:path w="113077" h="174489">
                  <a:moveTo>
                    <a:pt x="0" y="79731"/>
                  </a:moveTo>
                  <a:lnTo>
                    <a:pt x="37478" y="71398"/>
                  </a:lnTo>
                  <a:lnTo>
                    <a:pt x="61111" y="67839"/>
                  </a:lnTo>
                  <a:lnTo>
                    <a:pt x="83313" y="58458"/>
                  </a:lnTo>
                  <a:lnTo>
                    <a:pt x="109953" y="34434"/>
                  </a:lnTo>
                  <a:lnTo>
                    <a:pt x="113076" y="26136"/>
                  </a:lnTo>
                  <a:lnTo>
                    <a:pt x="112819" y="18265"/>
                  </a:lnTo>
                  <a:lnTo>
                    <a:pt x="110308" y="10678"/>
                  </a:lnTo>
                  <a:lnTo>
                    <a:pt x="103954" y="5620"/>
                  </a:lnTo>
                  <a:lnTo>
                    <a:pt x="84416" y="0"/>
                  </a:lnTo>
                  <a:lnTo>
                    <a:pt x="74995" y="840"/>
                  </a:lnTo>
                  <a:lnTo>
                    <a:pt x="58287" y="8014"/>
                  </a:lnTo>
                  <a:lnTo>
                    <a:pt x="28498" y="32853"/>
                  </a:lnTo>
                  <a:lnTo>
                    <a:pt x="14226" y="50708"/>
                  </a:lnTo>
                  <a:lnTo>
                    <a:pt x="9442" y="73461"/>
                  </a:lnTo>
                  <a:lnTo>
                    <a:pt x="15904" y="120607"/>
                  </a:lnTo>
                  <a:lnTo>
                    <a:pt x="25119" y="153064"/>
                  </a:lnTo>
                  <a:lnTo>
                    <a:pt x="31954" y="160205"/>
                  </a:lnTo>
                  <a:lnTo>
                    <a:pt x="52027" y="168140"/>
                  </a:lnTo>
                  <a:lnTo>
                    <a:pt x="84228" y="174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81198" y="3032207"/>
              <a:ext cx="98616" cy="162670"/>
            </a:xfrm>
            <a:custGeom>
              <a:avLst/>
              <a:gdLst/>
              <a:ahLst/>
              <a:cxnLst/>
              <a:rect l="0" t="0" r="0" b="0"/>
              <a:pathLst>
                <a:path w="98616" h="162670">
                  <a:moveTo>
                    <a:pt x="3859" y="115813"/>
                  </a:moveTo>
                  <a:lnTo>
                    <a:pt x="19477" y="162669"/>
                  </a:lnTo>
                  <a:lnTo>
                    <a:pt x="0" y="104237"/>
                  </a:lnTo>
                  <a:lnTo>
                    <a:pt x="896" y="67800"/>
                  </a:lnTo>
                  <a:lnTo>
                    <a:pt x="8781" y="47291"/>
                  </a:lnTo>
                  <a:lnTo>
                    <a:pt x="14159" y="38546"/>
                  </a:lnTo>
                  <a:lnTo>
                    <a:pt x="29494" y="25710"/>
                  </a:lnTo>
                  <a:lnTo>
                    <a:pt x="87463" y="3528"/>
                  </a:lnTo>
                  <a:lnTo>
                    <a:pt x="986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04827" y="3063792"/>
              <a:ext cx="151190" cy="165430"/>
            </a:xfrm>
            <a:custGeom>
              <a:avLst/>
              <a:gdLst/>
              <a:ahLst/>
              <a:cxnLst/>
              <a:rect l="0" t="0" r="0" b="0"/>
              <a:pathLst>
                <a:path w="151190" h="165430">
                  <a:moveTo>
                    <a:pt x="69743" y="0"/>
                  </a:moveTo>
                  <a:lnTo>
                    <a:pt x="45696" y="9576"/>
                  </a:lnTo>
                  <a:lnTo>
                    <a:pt x="10150" y="39404"/>
                  </a:lnTo>
                  <a:lnTo>
                    <a:pt x="2313" y="59237"/>
                  </a:lnTo>
                  <a:lnTo>
                    <a:pt x="0" y="83649"/>
                  </a:lnTo>
                  <a:lnTo>
                    <a:pt x="2871" y="110097"/>
                  </a:lnTo>
                  <a:lnTo>
                    <a:pt x="11166" y="131210"/>
                  </a:lnTo>
                  <a:lnTo>
                    <a:pt x="16654" y="140116"/>
                  </a:lnTo>
                  <a:lnTo>
                    <a:pt x="32109" y="153131"/>
                  </a:lnTo>
                  <a:lnTo>
                    <a:pt x="51847" y="161645"/>
                  </a:lnTo>
                  <a:lnTo>
                    <a:pt x="76217" y="165429"/>
                  </a:lnTo>
                  <a:lnTo>
                    <a:pt x="96406" y="160872"/>
                  </a:lnTo>
                  <a:lnTo>
                    <a:pt x="113179" y="149878"/>
                  </a:lnTo>
                  <a:lnTo>
                    <a:pt x="134605" y="123957"/>
                  </a:lnTo>
                  <a:lnTo>
                    <a:pt x="144584" y="104225"/>
                  </a:lnTo>
                  <a:lnTo>
                    <a:pt x="151189" y="67796"/>
                  </a:lnTo>
                  <a:lnTo>
                    <a:pt x="147557" y="32956"/>
                  </a:lnTo>
                  <a:lnTo>
                    <a:pt x="141506" y="25481"/>
                  </a:lnTo>
                  <a:lnTo>
                    <a:pt x="1013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41205" y="3037146"/>
              <a:ext cx="127926" cy="205632"/>
            </a:xfrm>
            <a:custGeom>
              <a:avLst/>
              <a:gdLst/>
              <a:ahLst/>
              <a:cxnLst/>
              <a:rect l="0" t="0" r="0" b="0"/>
              <a:pathLst>
                <a:path w="127926" h="205632">
                  <a:moveTo>
                    <a:pt x="86048" y="5589"/>
                  </a:moveTo>
                  <a:lnTo>
                    <a:pt x="69281" y="0"/>
                  </a:lnTo>
                  <a:lnTo>
                    <a:pt x="51690" y="3495"/>
                  </a:lnTo>
                  <a:lnTo>
                    <a:pt x="25175" y="18617"/>
                  </a:lnTo>
                  <a:lnTo>
                    <a:pt x="11030" y="32436"/>
                  </a:lnTo>
                  <a:lnTo>
                    <a:pt x="845" y="50277"/>
                  </a:lnTo>
                  <a:lnTo>
                    <a:pt x="0" y="58778"/>
                  </a:lnTo>
                  <a:lnTo>
                    <a:pt x="5301" y="74462"/>
                  </a:lnTo>
                  <a:lnTo>
                    <a:pt x="18575" y="86112"/>
                  </a:lnTo>
                  <a:lnTo>
                    <a:pt x="79186" y="113669"/>
                  </a:lnTo>
                  <a:lnTo>
                    <a:pt x="121218" y="139502"/>
                  </a:lnTo>
                  <a:lnTo>
                    <a:pt x="125872" y="147507"/>
                  </a:lnTo>
                  <a:lnTo>
                    <a:pt x="127925" y="165760"/>
                  </a:lnTo>
                  <a:lnTo>
                    <a:pt x="124494" y="174371"/>
                  </a:lnTo>
                  <a:lnTo>
                    <a:pt x="111324" y="190178"/>
                  </a:lnTo>
                  <a:lnTo>
                    <a:pt x="90653" y="198763"/>
                  </a:lnTo>
                  <a:lnTo>
                    <a:pt x="29117" y="204727"/>
                  </a:lnTo>
                  <a:lnTo>
                    <a:pt x="1821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35194" y="2872605"/>
              <a:ext cx="144292" cy="417502"/>
            </a:xfrm>
            <a:custGeom>
              <a:avLst/>
              <a:gdLst/>
              <a:ahLst/>
              <a:cxnLst/>
              <a:rect l="0" t="0" r="0" b="0"/>
              <a:pathLst>
                <a:path w="144292" h="417502">
                  <a:moveTo>
                    <a:pt x="102671" y="296472"/>
                  </a:moveTo>
                  <a:lnTo>
                    <a:pt x="83543" y="243767"/>
                  </a:lnTo>
                  <a:lnTo>
                    <a:pt x="72333" y="227814"/>
                  </a:lnTo>
                  <a:lnTo>
                    <a:pt x="64898" y="223794"/>
                  </a:lnTo>
                  <a:lnTo>
                    <a:pt x="47278" y="222447"/>
                  </a:lnTo>
                  <a:lnTo>
                    <a:pt x="40006" y="226065"/>
                  </a:lnTo>
                  <a:lnTo>
                    <a:pt x="28807" y="239444"/>
                  </a:lnTo>
                  <a:lnTo>
                    <a:pt x="4699" y="302601"/>
                  </a:lnTo>
                  <a:lnTo>
                    <a:pt x="0" y="355481"/>
                  </a:lnTo>
                  <a:lnTo>
                    <a:pt x="7389" y="389996"/>
                  </a:lnTo>
                  <a:lnTo>
                    <a:pt x="17819" y="411738"/>
                  </a:lnTo>
                  <a:lnTo>
                    <a:pt x="25046" y="416600"/>
                  </a:lnTo>
                  <a:lnTo>
                    <a:pt x="33374" y="417501"/>
                  </a:lnTo>
                  <a:lnTo>
                    <a:pt x="42435" y="415763"/>
                  </a:lnTo>
                  <a:lnTo>
                    <a:pt x="71955" y="396548"/>
                  </a:lnTo>
                  <a:lnTo>
                    <a:pt x="97339" y="368628"/>
                  </a:lnTo>
                  <a:lnTo>
                    <a:pt x="118472" y="313282"/>
                  </a:lnTo>
                  <a:lnTo>
                    <a:pt x="130792" y="256769"/>
                  </a:lnTo>
                  <a:lnTo>
                    <a:pt x="139161" y="195823"/>
                  </a:lnTo>
                  <a:lnTo>
                    <a:pt x="143118" y="144208"/>
                  </a:lnTo>
                  <a:lnTo>
                    <a:pt x="144291" y="90050"/>
                  </a:lnTo>
                  <a:lnTo>
                    <a:pt x="143517" y="28923"/>
                  </a:lnTo>
                  <a:lnTo>
                    <a:pt x="139152" y="4426"/>
                  </a:lnTo>
                  <a:lnTo>
                    <a:pt x="136350" y="0"/>
                  </a:lnTo>
                  <a:lnTo>
                    <a:pt x="133313" y="558"/>
                  </a:lnTo>
                  <a:lnTo>
                    <a:pt x="130118" y="4439"/>
                  </a:lnTo>
                  <a:lnTo>
                    <a:pt x="121450" y="60111"/>
                  </a:lnTo>
                  <a:lnTo>
                    <a:pt x="115644" y="108676"/>
                  </a:lnTo>
                  <a:lnTo>
                    <a:pt x="110804" y="160110"/>
                  </a:lnTo>
                  <a:lnTo>
                    <a:pt x="108201" y="206156"/>
                  </a:lnTo>
                  <a:lnTo>
                    <a:pt x="112212" y="258745"/>
                  </a:lnTo>
                  <a:lnTo>
                    <a:pt x="121403" y="318814"/>
                  </a:lnTo>
                  <a:lnTo>
                    <a:pt x="123728" y="33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23474" y="3126963"/>
              <a:ext cx="96140" cy="157940"/>
            </a:xfrm>
            <a:custGeom>
              <a:avLst/>
              <a:gdLst/>
              <a:ahLst/>
              <a:cxnLst/>
              <a:rect l="0" t="0" r="0" b="0"/>
              <a:pathLst>
                <a:path w="96140" h="157940">
                  <a:moveTo>
                    <a:pt x="61790" y="0"/>
                  </a:moveTo>
                  <a:lnTo>
                    <a:pt x="39433" y="0"/>
                  </a:lnTo>
                  <a:lnTo>
                    <a:pt x="30508" y="3510"/>
                  </a:lnTo>
                  <a:lnTo>
                    <a:pt x="14352" y="16768"/>
                  </a:lnTo>
                  <a:lnTo>
                    <a:pt x="5611" y="37478"/>
                  </a:lnTo>
                  <a:lnTo>
                    <a:pt x="0" y="88902"/>
                  </a:lnTo>
                  <a:lnTo>
                    <a:pt x="4617" y="124607"/>
                  </a:lnTo>
                  <a:lnTo>
                    <a:pt x="18984" y="151825"/>
                  </a:lnTo>
                  <a:lnTo>
                    <a:pt x="27403" y="156199"/>
                  </a:lnTo>
                  <a:lnTo>
                    <a:pt x="49236" y="157939"/>
                  </a:lnTo>
                  <a:lnTo>
                    <a:pt x="68299" y="151694"/>
                  </a:lnTo>
                  <a:lnTo>
                    <a:pt x="76658" y="146753"/>
                  </a:lnTo>
                  <a:lnTo>
                    <a:pt x="89065" y="128785"/>
                  </a:lnTo>
                  <a:lnTo>
                    <a:pt x="96139" y="106371"/>
                  </a:lnTo>
                  <a:lnTo>
                    <a:pt x="93971" y="47197"/>
                  </a:lnTo>
                  <a:lnTo>
                    <a:pt x="90520" y="32675"/>
                  </a:lnTo>
                  <a:lnTo>
                    <a:pt x="8284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90549" y="3095573"/>
              <a:ext cx="107742" cy="199847"/>
            </a:xfrm>
            <a:custGeom>
              <a:avLst/>
              <a:gdLst/>
              <a:ahLst/>
              <a:cxnLst/>
              <a:rect l="0" t="0" r="0" b="0"/>
              <a:pathLst>
                <a:path w="107742" h="199847">
                  <a:moveTo>
                    <a:pt x="0" y="115618"/>
                  </a:moveTo>
                  <a:lnTo>
                    <a:pt x="42692" y="112499"/>
                  </a:lnTo>
                  <a:lnTo>
                    <a:pt x="73871" y="101046"/>
                  </a:lnTo>
                  <a:lnTo>
                    <a:pt x="84342" y="95375"/>
                  </a:lnTo>
                  <a:lnTo>
                    <a:pt x="99097" y="79715"/>
                  </a:lnTo>
                  <a:lnTo>
                    <a:pt x="104669" y="70626"/>
                  </a:lnTo>
                  <a:lnTo>
                    <a:pt x="107741" y="48049"/>
                  </a:lnTo>
                  <a:lnTo>
                    <a:pt x="104037" y="24756"/>
                  </a:lnTo>
                  <a:lnTo>
                    <a:pt x="94592" y="6605"/>
                  </a:lnTo>
                  <a:lnTo>
                    <a:pt x="86458" y="1998"/>
                  </a:lnTo>
                  <a:lnTo>
                    <a:pt x="64942" y="0"/>
                  </a:lnTo>
                  <a:lnTo>
                    <a:pt x="46021" y="6131"/>
                  </a:lnTo>
                  <a:lnTo>
                    <a:pt x="37700" y="11041"/>
                  </a:lnTo>
                  <a:lnTo>
                    <a:pt x="25334" y="28976"/>
                  </a:lnTo>
                  <a:lnTo>
                    <a:pt x="5243" y="84885"/>
                  </a:lnTo>
                  <a:lnTo>
                    <a:pt x="2723" y="122760"/>
                  </a:lnTo>
                  <a:lnTo>
                    <a:pt x="6279" y="145699"/>
                  </a:lnTo>
                  <a:lnTo>
                    <a:pt x="14879" y="164472"/>
                  </a:lnTo>
                  <a:lnTo>
                    <a:pt x="20448" y="172754"/>
                  </a:lnTo>
                  <a:lnTo>
                    <a:pt x="35994" y="185076"/>
                  </a:lnTo>
                  <a:lnTo>
                    <a:pt x="53432" y="193282"/>
                  </a:lnTo>
                  <a:lnTo>
                    <a:pt x="84228" y="199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82510" y="3068732"/>
              <a:ext cx="127178" cy="216226"/>
            </a:xfrm>
            <a:custGeom>
              <a:avLst/>
              <a:gdLst/>
              <a:ahLst/>
              <a:cxnLst/>
              <a:rect l="0" t="0" r="0" b="0"/>
              <a:pathLst>
                <a:path w="127178" h="216226">
                  <a:moveTo>
                    <a:pt x="102837" y="5589"/>
                  </a:moveTo>
                  <a:lnTo>
                    <a:pt x="86069" y="0"/>
                  </a:lnTo>
                  <a:lnTo>
                    <a:pt x="68478" y="375"/>
                  </a:lnTo>
                  <a:lnTo>
                    <a:pt x="48962" y="5611"/>
                  </a:lnTo>
                  <a:lnTo>
                    <a:pt x="28590" y="15738"/>
                  </a:lnTo>
                  <a:lnTo>
                    <a:pt x="2979" y="40181"/>
                  </a:lnTo>
                  <a:lnTo>
                    <a:pt x="0" y="49707"/>
                  </a:lnTo>
                  <a:lnTo>
                    <a:pt x="2929" y="69651"/>
                  </a:lnTo>
                  <a:lnTo>
                    <a:pt x="9326" y="76373"/>
                  </a:lnTo>
                  <a:lnTo>
                    <a:pt x="70037" y="98212"/>
                  </a:lnTo>
                  <a:lnTo>
                    <a:pt x="109234" y="129065"/>
                  </a:lnTo>
                  <a:lnTo>
                    <a:pt x="125139" y="155258"/>
                  </a:lnTo>
                  <a:lnTo>
                    <a:pt x="127177" y="175054"/>
                  </a:lnTo>
                  <a:lnTo>
                    <a:pt x="126083" y="185246"/>
                  </a:lnTo>
                  <a:lnTo>
                    <a:pt x="115508" y="202810"/>
                  </a:lnTo>
                  <a:lnTo>
                    <a:pt x="107775" y="210769"/>
                  </a:lnTo>
                  <a:lnTo>
                    <a:pt x="97940" y="214905"/>
                  </a:lnTo>
                  <a:lnTo>
                    <a:pt x="35049" y="216225"/>
                  </a:lnTo>
                  <a:lnTo>
                    <a:pt x="8080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81349" y="2871874"/>
              <a:ext cx="160850" cy="465660"/>
            </a:xfrm>
            <a:custGeom>
              <a:avLst/>
              <a:gdLst/>
              <a:ahLst/>
              <a:cxnLst/>
              <a:rect l="0" t="0" r="0" b="0"/>
              <a:pathLst>
                <a:path w="160850" h="465660">
                  <a:moveTo>
                    <a:pt x="146195" y="139276"/>
                  </a:moveTo>
                  <a:lnTo>
                    <a:pt x="160849" y="89724"/>
                  </a:lnTo>
                  <a:lnTo>
                    <a:pt x="159765" y="55964"/>
                  </a:lnTo>
                  <a:lnTo>
                    <a:pt x="146447" y="23734"/>
                  </a:lnTo>
                  <a:lnTo>
                    <a:pt x="131099" y="8765"/>
                  </a:lnTo>
                  <a:lnTo>
                    <a:pt x="122093" y="3136"/>
                  </a:lnTo>
                  <a:lnTo>
                    <a:pt x="102727" y="0"/>
                  </a:lnTo>
                  <a:lnTo>
                    <a:pt x="92650" y="802"/>
                  </a:lnTo>
                  <a:lnTo>
                    <a:pt x="75214" y="7932"/>
                  </a:lnTo>
                  <a:lnTo>
                    <a:pt x="59665" y="20070"/>
                  </a:lnTo>
                  <a:lnTo>
                    <a:pt x="17619" y="69496"/>
                  </a:lnTo>
                  <a:lnTo>
                    <a:pt x="7941" y="88375"/>
                  </a:lnTo>
                  <a:lnTo>
                    <a:pt x="0" y="150958"/>
                  </a:lnTo>
                  <a:lnTo>
                    <a:pt x="1671" y="176053"/>
                  </a:lnTo>
                  <a:lnTo>
                    <a:pt x="10212" y="195006"/>
                  </a:lnTo>
                  <a:lnTo>
                    <a:pt x="24927" y="208108"/>
                  </a:lnTo>
                  <a:lnTo>
                    <a:pt x="33764" y="213240"/>
                  </a:lnTo>
                  <a:lnTo>
                    <a:pt x="56062" y="215823"/>
                  </a:lnTo>
                  <a:lnTo>
                    <a:pt x="79230" y="211901"/>
                  </a:lnTo>
                  <a:lnTo>
                    <a:pt x="105426" y="196539"/>
                  </a:lnTo>
                  <a:lnTo>
                    <a:pt x="120667" y="183834"/>
                  </a:lnTo>
                  <a:lnTo>
                    <a:pt x="136811" y="157937"/>
                  </a:lnTo>
                  <a:lnTo>
                    <a:pt x="138769" y="156396"/>
                  </a:lnTo>
                  <a:lnTo>
                    <a:pt x="136093" y="212201"/>
                  </a:lnTo>
                  <a:lnTo>
                    <a:pt x="138871" y="269278"/>
                  </a:lnTo>
                  <a:lnTo>
                    <a:pt x="144748" y="330942"/>
                  </a:lnTo>
                  <a:lnTo>
                    <a:pt x="145909" y="388182"/>
                  </a:lnTo>
                  <a:lnTo>
                    <a:pt x="146138" y="438310"/>
                  </a:lnTo>
                  <a:lnTo>
                    <a:pt x="146195" y="465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22300" y="3316476"/>
              <a:ext cx="35764" cy="136872"/>
            </a:xfrm>
            <a:custGeom>
              <a:avLst/>
              <a:gdLst/>
              <a:ahLst/>
              <a:cxnLst/>
              <a:rect l="0" t="0" r="0" b="0"/>
              <a:pathLst>
                <a:path w="35764" h="136872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5763" y="84664"/>
                  </a:lnTo>
                  <a:lnTo>
                    <a:pt x="31103" y="104309"/>
                  </a:lnTo>
                  <a:lnTo>
                    <a:pt x="21233" y="120839"/>
                  </a:lnTo>
                  <a:lnTo>
                    <a:pt x="12167" y="12974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38746" y="3021678"/>
              <a:ext cx="185867" cy="331960"/>
            </a:xfrm>
            <a:custGeom>
              <a:avLst/>
              <a:gdLst/>
              <a:ahLst/>
              <a:cxnLst/>
              <a:rect l="0" t="0" r="0" b="0"/>
              <a:pathLst>
                <a:path w="185867" h="331960">
                  <a:moveTo>
                    <a:pt x="83595" y="0"/>
                  </a:moveTo>
                  <a:lnTo>
                    <a:pt x="66827" y="5589"/>
                  </a:lnTo>
                  <a:lnTo>
                    <a:pt x="52356" y="20812"/>
                  </a:lnTo>
                  <a:lnTo>
                    <a:pt x="34175" y="55690"/>
                  </a:lnTo>
                  <a:lnTo>
                    <a:pt x="13830" y="114829"/>
                  </a:lnTo>
                  <a:lnTo>
                    <a:pt x="2571" y="160853"/>
                  </a:lnTo>
                  <a:lnTo>
                    <a:pt x="0" y="214658"/>
                  </a:lnTo>
                  <a:lnTo>
                    <a:pt x="5144" y="256365"/>
                  </a:lnTo>
                  <a:lnTo>
                    <a:pt x="19666" y="292769"/>
                  </a:lnTo>
                  <a:lnTo>
                    <a:pt x="38787" y="320193"/>
                  </a:lnTo>
                  <a:lnTo>
                    <a:pt x="61730" y="329482"/>
                  </a:lnTo>
                  <a:lnTo>
                    <a:pt x="76038" y="331959"/>
                  </a:lnTo>
                  <a:lnTo>
                    <a:pt x="101293" y="328472"/>
                  </a:lnTo>
                  <a:lnTo>
                    <a:pt x="123047" y="317953"/>
                  </a:lnTo>
                  <a:lnTo>
                    <a:pt x="156076" y="282604"/>
                  </a:lnTo>
                  <a:lnTo>
                    <a:pt x="169621" y="261303"/>
                  </a:lnTo>
                  <a:lnTo>
                    <a:pt x="182654" y="223003"/>
                  </a:lnTo>
                  <a:lnTo>
                    <a:pt x="185866" y="183188"/>
                  </a:lnTo>
                  <a:lnTo>
                    <a:pt x="179572" y="121307"/>
                  </a:lnTo>
                  <a:lnTo>
                    <a:pt x="172655" y="100318"/>
                  </a:lnTo>
                  <a:lnTo>
                    <a:pt x="142507" y="60394"/>
                  </a:lnTo>
                  <a:lnTo>
                    <a:pt x="123147" y="41162"/>
                  </a:lnTo>
                  <a:lnTo>
                    <a:pt x="10465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60238" y="3072113"/>
              <a:ext cx="195921" cy="279019"/>
            </a:xfrm>
            <a:custGeom>
              <a:avLst/>
              <a:gdLst/>
              <a:ahLst/>
              <a:cxnLst/>
              <a:rect l="0" t="0" r="0" b="0"/>
              <a:pathLst>
                <a:path w="195921" h="279019">
                  <a:moveTo>
                    <a:pt x="83202" y="2208"/>
                  </a:moveTo>
                  <a:lnTo>
                    <a:pt x="51920" y="11783"/>
                  </a:lnTo>
                  <a:lnTo>
                    <a:pt x="35764" y="22451"/>
                  </a:lnTo>
                  <a:lnTo>
                    <a:pt x="23904" y="41231"/>
                  </a:lnTo>
                  <a:lnTo>
                    <a:pt x="4163" y="97727"/>
                  </a:lnTo>
                  <a:lnTo>
                    <a:pt x="0" y="150451"/>
                  </a:lnTo>
                  <a:lnTo>
                    <a:pt x="2398" y="188852"/>
                  </a:lnTo>
                  <a:lnTo>
                    <a:pt x="13637" y="222456"/>
                  </a:lnTo>
                  <a:lnTo>
                    <a:pt x="26548" y="242816"/>
                  </a:lnTo>
                  <a:lnTo>
                    <a:pt x="43984" y="259663"/>
                  </a:lnTo>
                  <a:lnTo>
                    <a:pt x="79121" y="276713"/>
                  </a:lnTo>
                  <a:lnTo>
                    <a:pt x="102445" y="279018"/>
                  </a:lnTo>
                  <a:lnTo>
                    <a:pt x="113578" y="277995"/>
                  </a:lnTo>
                  <a:lnTo>
                    <a:pt x="135307" y="267499"/>
                  </a:lnTo>
                  <a:lnTo>
                    <a:pt x="155493" y="249967"/>
                  </a:lnTo>
                  <a:lnTo>
                    <a:pt x="178841" y="213788"/>
                  </a:lnTo>
                  <a:lnTo>
                    <a:pt x="192518" y="172263"/>
                  </a:lnTo>
                  <a:lnTo>
                    <a:pt x="195920" y="125774"/>
                  </a:lnTo>
                  <a:lnTo>
                    <a:pt x="187183" y="74319"/>
                  </a:lnTo>
                  <a:lnTo>
                    <a:pt x="174453" y="36442"/>
                  </a:lnTo>
                  <a:lnTo>
                    <a:pt x="168603" y="25031"/>
                  </a:lnTo>
                  <a:lnTo>
                    <a:pt x="152744" y="9232"/>
                  </a:lnTo>
                  <a:lnTo>
                    <a:pt x="136336" y="650"/>
                  </a:lnTo>
                  <a:lnTo>
                    <a:pt x="130323" y="0"/>
                  </a:lnTo>
                  <a:lnTo>
                    <a:pt x="114788" y="2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92069" y="3083246"/>
              <a:ext cx="224422" cy="288287"/>
            </a:xfrm>
            <a:custGeom>
              <a:avLst/>
              <a:gdLst/>
              <a:ahLst/>
              <a:cxnLst/>
              <a:rect l="0" t="0" r="0" b="0"/>
              <a:pathLst>
                <a:path w="224422" h="288287">
                  <a:moveTo>
                    <a:pt x="104055" y="12132"/>
                  </a:moveTo>
                  <a:lnTo>
                    <a:pt x="92877" y="954"/>
                  </a:lnTo>
                  <a:lnTo>
                    <a:pt x="87245" y="0"/>
                  </a:lnTo>
                  <a:lnTo>
                    <a:pt x="81150" y="1705"/>
                  </a:lnTo>
                  <a:lnTo>
                    <a:pt x="54557" y="21251"/>
                  </a:lnTo>
                  <a:lnTo>
                    <a:pt x="26774" y="49981"/>
                  </a:lnTo>
                  <a:lnTo>
                    <a:pt x="12775" y="72628"/>
                  </a:lnTo>
                  <a:lnTo>
                    <a:pt x="2920" y="117274"/>
                  </a:lnTo>
                  <a:lnTo>
                    <a:pt x="0" y="161958"/>
                  </a:lnTo>
                  <a:lnTo>
                    <a:pt x="5556" y="187516"/>
                  </a:lnTo>
                  <a:lnTo>
                    <a:pt x="34759" y="243285"/>
                  </a:lnTo>
                  <a:lnTo>
                    <a:pt x="56356" y="272864"/>
                  </a:lnTo>
                  <a:lnTo>
                    <a:pt x="74667" y="285160"/>
                  </a:lnTo>
                  <a:lnTo>
                    <a:pt x="97622" y="288286"/>
                  </a:lnTo>
                  <a:lnTo>
                    <a:pt x="121084" y="284606"/>
                  </a:lnTo>
                  <a:lnTo>
                    <a:pt x="147445" y="269380"/>
                  </a:lnTo>
                  <a:lnTo>
                    <a:pt x="184479" y="236416"/>
                  </a:lnTo>
                  <a:lnTo>
                    <a:pt x="200154" y="209998"/>
                  </a:lnTo>
                  <a:lnTo>
                    <a:pt x="219583" y="150911"/>
                  </a:lnTo>
                  <a:lnTo>
                    <a:pt x="224421" y="126454"/>
                  </a:lnTo>
                  <a:lnTo>
                    <a:pt x="217995" y="69332"/>
                  </a:lnTo>
                  <a:lnTo>
                    <a:pt x="210847" y="46913"/>
                  </a:lnTo>
                  <a:lnTo>
                    <a:pt x="199872" y="29150"/>
                  </a:lnTo>
                  <a:lnTo>
                    <a:pt x="174949" y="5996"/>
                  </a:lnTo>
                  <a:lnTo>
                    <a:pt x="164186" y="2192"/>
                  </a:lnTo>
                  <a:lnTo>
                    <a:pt x="139749" y="1085"/>
                  </a:lnTo>
                  <a:lnTo>
                    <a:pt x="122649" y="449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85679" y="3063792"/>
              <a:ext cx="168456" cy="315856"/>
            </a:xfrm>
            <a:custGeom>
              <a:avLst/>
              <a:gdLst/>
              <a:ahLst/>
              <a:cxnLst/>
              <a:rect l="0" t="0" r="0" b="0"/>
              <a:pathLst>
                <a:path w="168456" h="315856">
                  <a:moveTo>
                    <a:pt x="0" y="0"/>
                  </a:moveTo>
                  <a:lnTo>
                    <a:pt x="5588" y="62093"/>
                  </a:lnTo>
                  <a:lnTo>
                    <a:pt x="10721" y="121883"/>
                  </a:lnTo>
                  <a:lnTo>
                    <a:pt x="18644" y="171554"/>
                  </a:lnTo>
                  <a:lnTo>
                    <a:pt x="28682" y="233972"/>
                  </a:lnTo>
                  <a:lnTo>
                    <a:pt x="33845" y="284965"/>
                  </a:lnTo>
                  <a:lnTo>
                    <a:pt x="37269" y="310315"/>
                  </a:lnTo>
                  <a:lnTo>
                    <a:pt x="36544" y="312162"/>
                  </a:lnTo>
                  <a:lnTo>
                    <a:pt x="34891" y="309883"/>
                  </a:lnTo>
                  <a:lnTo>
                    <a:pt x="32564" y="284320"/>
                  </a:lnTo>
                  <a:lnTo>
                    <a:pt x="37465" y="252699"/>
                  </a:lnTo>
                  <a:lnTo>
                    <a:pt x="51914" y="226692"/>
                  </a:lnTo>
                  <a:lnTo>
                    <a:pt x="67526" y="214616"/>
                  </a:lnTo>
                  <a:lnTo>
                    <a:pt x="87333" y="206520"/>
                  </a:lnTo>
                  <a:lnTo>
                    <a:pt x="111735" y="202921"/>
                  </a:lnTo>
                  <a:lnTo>
                    <a:pt x="131937" y="207561"/>
                  </a:lnTo>
                  <a:lnTo>
                    <a:pt x="140601" y="212073"/>
                  </a:lnTo>
                  <a:lnTo>
                    <a:pt x="153346" y="226446"/>
                  </a:lnTo>
                  <a:lnTo>
                    <a:pt x="161740" y="245702"/>
                  </a:lnTo>
                  <a:lnTo>
                    <a:pt x="167129" y="289953"/>
                  </a:lnTo>
                  <a:lnTo>
                    <a:pt x="16845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18602" y="3226767"/>
              <a:ext cx="167160" cy="163410"/>
            </a:xfrm>
            <a:custGeom>
              <a:avLst/>
              <a:gdLst/>
              <a:ahLst/>
              <a:cxnLst/>
              <a:rect l="0" t="0" r="0" b="0"/>
              <a:pathLst>
                <a:path w="167160" h="163410">
                  <a:moveTo>
                    <a:pt x="82932" y="89709"/>
                  </a:moveTo>
                  <a:lnTo>
                    <a:pt x="91265" y="52231"/>
                  </a:lnTo>
                  <a:lnTo>
                    <a:pt x="91996" y="40158"/>
                  </a:lnTo>
                  <a:lnTo>
                    <a:pt x="86570" y="20503"/>
                  </a:lnTo>
                  <a:lnTo>
                    <a:pt x="81848" y="11986"/>
                  </a:lnTo>
                  <a:lnTo>
                    <a:pt x="74020" y="6308"/>
                  </a:lnTo>
                  <a:lnTo>
                    <a:pt x="52845" y="0"/>
                  </a:lnTo>
                  <a:lnTo>
                    <a:pt x="42987" y="657"/>
                  </a:lnTo>
                  <a:lnTo>
                    <a:pt x="25793" y="7627"/>
                  </a:lnTo>
                  <a:lnTo>
                    <a:pt x="13473" y="21643"/>
                  </a:lnTo>
                  <a:lnTo>
                    <a:pt x="5268" y="40740"/>
                  </a:lnTo>
                  <a:lnTo>
                    <a:pt x="0" y="94248"/>
                  </a:lnTo>
                  <a:lnTo>
                    <a:pt x="1620" y="123312"/>
                  </a:lnTo>
                  <a:lnTo>
                    <a:pt x="10138" y="144028"/>
                  </a:lnTo>
                  <a:lnTo>
                    <a:pt x="18025" y="149319"/>
                  </a:lnTo>
                  <a:lnTo>
                    <a:pt x="39265" y="152077"/>
                  </a:lnTo>
                  <a:lnTo>
                    <a:pt x="49142" y="148835"/>
                  </a:lnTo>
                  <a:lnTo>
                    <a:pt x="66354" y="135875"/>
                  </a:lnTo>
                  <a:lnTo>
                    <a:pt x="83608" y="108847"/>
                  </a:lnTo>
                  <a:lnTo>
                    <a:pt x="96130" y="78612"/>
                  </a:lnTo>
                  <a:lnTo>
                    <a:pt x="98749" y="76462"/>
                  </a:lnTo>
                  <a:lnTo>
                    <a:pt x="100496" y="79708"/>
                  </a:lnTo>
                  <a:lnTo>
                    <a:pt x="104776" y="94623"/>
                  </a:lnTo>
                  <a:lnTo>
                    <a:pt x="126588" y="129674"/>
                  </a:lnTo>
                  <a:lnTo>
                    <a:pt x="146559" y="149124"/>
                  </a:lnTo>
                  <a:lnTo>
                    <a:pt x="167159" y="163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85761" y="3221720"/>
              <a:ext cx="105286" cy="153582"/>
            </a:xfrm>
            <a:custGeom>
              <a:avLst/>
              <a:gdLst/>
              <a:ahLst/>
              <a:cxnLst/>
              <a:rect l="0" t="0" r="0" b="0"/>
              <a:pathLst>
                <a:path w="105286" h="153582">
                  <a:moveTo>
                    <a:pt x="0" y="52642"/>
                  </a:moveTo>
                  <a:lnTo>
                    <a:pt x="34328" y="113515"/>
                  </a:lnTo>
                  <a:lnTo>
                    <a:pt x="50336" y="139309"/>
                  </a:lnTo>
                  <a:lnTo>
                    <a:pt x="54615" y="149025"/>
                  </a:lnTo>
                  <a:lnTo>
                    <a:pt x="59807" y="153162"/>
                  </a:lnTo>
                  <a:lnTo>
                    <a:pt x="65607" y="153581"/>
                  </a:lnTo>
                  <a:lnTo>
                    <a:pt x="71814" y="151520"/>
                  </a:lnTo>
                  <a:lnTo>
                    <a:pt x="77122" y="145467"/>
                  </a:lnTo>
                  <a:lnTo>
                    <a:pt x="86139" y="126263"/>
                  </a:lnTo>
                  <a:lnTo>
                    <a:pt x="96742" y="65356"/>
                  </a:lnTo>
                  <a:lnTo>
                    <a:pt x="102754" y="3223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33161" y="3198107"/>
              <a:ext cx="117498" cy="187135"/>
            </a:xfrm>
            <a:custGeom>
              <a:avLst/>
              <a:gdLst/>
              <a:ahLst/>
              <a:cxnLst/>
              <a:rect l="0" t="0" r="0" b="0"/>
              <a:pathLst>
                <a:path w="117498" h="187135">
                  <a:moveTo>
                    <a:pt x="0" y="76255"/>
                  </a:moveTo>
                  <a:lnTo>
                    <a:pt x="11178" y="87434"/>
                  </a:lnTo>
                  <a:lnTo>
                    <a:pt x="29144" y="92922"/>
                  </a:lnTo>
                  <a:lnTo>
                    <a:pt x="51557" y="94191"/>
                  </a:lnTo>
                  <a:lnTo>
                    <a:pt x="73217" y="90856"/>
                  </a:lnTo>
                  <a:lnTo>
                    <a:pt x="91422" y="82354"/>
                  </a:lnTo>
                  <a:lnTo>
                    <a:pt x="99552" y="76812"/>
                  </a:lnTo>
                  <a:lnTo>
                    <a:pt x="111705" y="61295"/>
                  </a:lnTo>
                  <a:lnTo>
                    <a:pt x="116584" y="52244"/>
                  </a:lnTo>
                  <a:lnTo>
                    <a:pt x="117497" y="42700"/>
                  </a:lnTo>
                  <a:lnTo>
                    <a:pt x="112272" y="22737"/>
                  </a:lnTo>
                  <a:lnTo>
                    <a:pt x="99032" y="8406"/>
                  </a:lnTo>
                  <a:lnTo>
                    <a:pt x="90587" y="2946"/>
                  </a:lnTo>
                  <a:lnTo>
                    <a:pt x="71846" y="0"/>
                  </a:lnTo>
                  <a:lnTo>
                    <a:pt x="51818" y="3759"/>
                  </a:lnTo>
                  <a:lnTo>
                    <a:pt x="31219" y="13229"/>
                  </a:lnTo>
                  <a:lnTo>
                    <a:pt x="16604" y="28356"/>
                  </a:lnTo>
                  <a:lnTo>
                    <a:pt x="7379" y="47948"/>
                  </a:lnTo>
                  <a:lnTo>
                    <a:pt x="1458" y="98653"/>
                  </a:lnTo>
                  <a:lnTo>
                    <a:pt x="3551" y="136704"/>
                  </a:lnTo>
                  <a:lnTo>
                    <a:pt x="9767" y="158104"/>
                  </a:lnTo>
                  <a:lnTo>
                    <a:pt x="20328" y="175413"/>
                  </a:lnTo>
                  <a:lnTo>
                    <a:pt x="28760" y="180965"/>
                  </a:lnTo>
                  <a:lnTo>
                    <a:pt x="50606" y="187134"/>
                  </a:lnTo>
                  <a:lnTo>
                    <a:pt x="98777" y="183086"/>
                  </a:lnTo>
                  <a:lnTo>
                    <a:pt x="115813" y="181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54259" y="3053264"/>
              <a:ext cx="113281" cy="221099"/>
            </a:xfrm>
            <a:custGeom>
              <a:avLst/>
              <a:gdLst/>
              <a:ahLst/>
              <a:cxnLst/>
              <a:rect l="0" t="0" r="0" b="0"/>
              <a:pathLst>
                <a:path w="113281" h="221099">
                  <a:moveTo>
                    <a:pt x="0" y="0"/>
                  </a:moveTo>
                  <a:lnTo>
                    <a:pt x="63428" y="19128"/>
                  </a:lnTo>
                  <a:lnTo>
                    <a:pt x="110258" y="49803"/>
                  </a:lnTo>
                  <a:lnTo>
                    <a:pt x="113280" y="56599"/>
                  </a:lnTo>
                  <a:lnTo>
                    <a:pt x="112954" y="63469"/>
                  </a:lnTo>
                  <a:lnTo>
                    <a:pt x="110398" y="70389"/>
                  </a:lnTo>
                  <a:lnTo>
                    <a:pt x="98199" y="81197"/>
                  </a:lnTo>
                  <a:lnTo>
                    <a:pt x="36760" y="123271"/>
                  </a:lnTo>
                  <a:lnTo>
                    <a:pt x="32696" y="131314"/>
                  </a:lnTo>
                  <a:lnTo>
                    <a:pt x="31299" y="149609"/>
                  </a:lnTo>
                  <a:lnTo>
                    <a:pt x="39880" y="197213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17430" y="3379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766183" y="3600746"/>
            <a:ext cx="7905793" cy="652768"/>
            <a:chOff x="1766183" y="3600746"/>
            <a:chExt cx="7905793" cy="652768"/>
          </a:xfrm>
        </p:grpSpPr>
        <p:sp>
          <p:nvSpPr>
            <p:cNvPr id="96" name="Freeform 95"/>
            <p:cNvSpPr/>
            <p:nvPr/>
          </p:nvSpPr>
          <p:spPr>
            <a:xfrm>
              <a:off x="1766183" y="3755675"/>
              <a:ext cx="142494" cy="350440"/>
            </a:xfrm>
            <a:custGeom>
              <a:avLst/>
              <a:gdLst/>
              <a:ahLst/>
              <a:cxnLst/>
              <a:rect l="0" t="0" r="0" b="0"/>
              <a:pathLst>
                <a:path w="142494" h="350440">
                  <a:moveTo>
                    <a:pt x="128946" y="139869"/>
                  </a:moveTo>
                  <a:lnTo>
                    <a:pt x="140125" y="123101"/>
                  </a:lnTo>
                  <a:lnTo>
                    <a:pt x="142493" y="99271"/>
                  </a:lnTo>
                  <a:lnTo>
                    <a:pt x="134482" y="47492"/>
                  </a:lnTo>
                  <a:lnTo>
                    <a:pt x="119408" y="19821"/>
                  </a:lnTo>
                  <a:lnTo>
                    <a:pt x="103650" y="7355"/>
                  </a:lnTo>
                  <a:lnTo>
                    <a:pt x="94535" y="2394"/>
                  </a:lnTo>
                  <a:lnTo>
                    <a:pt x="71928" y="0"/>
                  </a:lnTo>
                  <a:lnTo>
                    <a:pt x="48623" y="4005"/>
                  </a:lnTo>
                  <a:lnTo>
                    <a:pt x="30466" y="13584"/>
                  </a:lnTo>
                  <a:lnTo>
                    <a:pt x="17717" y="28760"/>
                  </a:lnTo>
                  <a:lnTo>
                    <a:pt x="0" y="72688"/>
                  </a:lnTo>
                  <a:lnTo>
                    <a:pt x="13" y="112684"/>
                  </a:lnTo>
                  <a:lnTo>
                    <a:pt x="11668" y="159715"/>
                  </a:lnTo>
                  <a:lnTo>
                    <a:pt x="22620" y="181445"/>
                  </a:lnTo>
                  <a:lnTo>
                    <a:pt x="38406" y="196562"/>
                  </a:lnTo>
                  <a:lnTo>
                    <a:pt x="47529" y="202231"/>
                  </a:lnTo>
                  <a:lnTo>
                    <a:pt x="67025" y="205410"/>
                  </a:lnTo>
                  <a:lnTo>
                    <a:pt x="77137" y="204620"/>
                  </a:lnTo>
                  <a:lnTo>
                    <a:pt x="94611" y="197503"/>
                  </a:lnTo>
                  <a:lnTo>
                    <a:pt x="102547" y="192330"/>
                  </a:lnTo>
                  <a:lnTo>
                    <a:pt x="114483" y="177222"/>
                  </a:lnTo>
                  <a:lnTo>
                    <a:pt x="122518" y="157640"/>
                  </a:lnTo>
                  <a:lnTo>
                    <a:pt x="127042" y="129666"/>
                  </a:lnTo>
                  <a:lnTo>
                    <a:pt x="128100" y="138064"/>
                  </a:lnTo>
                  <a:lnTo>
                    <a:pt x="128835" y="194584"/>
                  </a:lnTo>
                  <a:lnTo>
                    <a:pt x="128924" y="249073"/>
                  </a:lnTo>
                  <a:lnTo>
                    <a:pt x="128942" y="309792"/>
                  </a:lnTo>
                  <a:lnTo>
                    <a:pt x="128946" y="350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000414" y="4095585"/>
              <a:ext cx="35764" cy="157929"/>
            </a:xfrm>
            <a:custGeom>
              <a:avLst/>
              <a:gdLst/>
              <a:ahLst/>
              <a:cxnLst/>
              <a:rect l="0" t="0" r="0" b="0"/>
              <a:pathLst>
                <a:path w="35764" h="157929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5763" y="84664"/>
                  </a:lnTo>
                  <a:lnTo>
                    <a:pt x="31103" y="10430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18929" y="3821844"/>
              <a:ext cx="174607" cy="285256"/>
            </a:xfrm>
            <a:custGeom>
              <a:avLst/>
              <a:gdLst/>
              <a:ahLst/>
              <a:cxnLst/>
              <a:rect l="0" t="0" r="0" b="0"/>
              <a:pathLst>
                <a:path w="174607" h="285256">
                  <a:moveTo>
                    <a:pt x="81526" y="31586"/>
                  </a:moveTo>
                  <a:lnTo>
                    <a:pt x="64759" y="25997"/>
                  </a:lnTo>
                  <a:lnTo>
                    <a:pt x="57480" y="26690"/>
                  </a:lnTo>
                  <a:lnTo>
                    <a:pt x="43153" y="33699"/>
                  </a:lnTo>
                  <a:lnTo>
                    <a:pt x="21934" y="56389"/>
                  </a:lnTo>
                  <a:lnTo>
                    <a:pt x="6418" y="85338"/>
                  </a:lnTo>
                  <a:lnTo>
                    <a:pt x="0" y="127321"/>
                  </a:lnTo>
                  <a:lnTo>
                    <a:pt x="6238" y="184334"/>
                  </a:lnTo>
                  <a:lnTo>
                    <a:pt x="16585" y="218394"/>
                  </a:lnTo>
                  <a:lnTo>
                    <a:pt x="47123" y="264474"/>
                  </a:lnTo>
                  <a:lnTo>
                    <a:pt x="63896" y="278591"/>
                  </a:lnTo>
                  <a:lnTo>
                    <a:pt x="73283" y="283993"/>
                  </a:lnTo>
                  <a:lnTo>
                    <a:pt x="83049" y="285255"/>
                  </a:lnTo>
                  <a:lnTo>
                    <a:pt x="103260" y="280418"/>
                  </a:lnTo>
                  <a:lnTo>
                    <a:pt x="128780" y="264541"/>
                  </a:lnTo>
                  <a:lnTo>
                    <a:pt x="140743" y="248595"/>
                  </a:lnTo>
                  <a:lnTo>
                    <a:pt x="167790" y="198334"/>
                  </a:lnTo>
                  <a:lnTo>
                    <a:pt x="174606" y="143249"/>
                  </a:lnTo>
                  <a:lnTo>
                    <a:pt x="173198" y="111629"/>
                  </a:lnTo>
                  <a:lnTo>
                    <a:pt x="153230" y="56322"/>
                  </a:lnTo>
                  <a:lnTo>
                    <a:pt x="126756" y="16845"/>
                  </a:lnTo>
                  <a:lnTo>
                    <a:pt x="112937" y="7486"/>
                  </a:lnTo>
                  <a:lnTo>
                    <a:pt x="920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24053" y="3800787"/>
              <a:ext cx="165198" cy="234699"/>
            </a:xfrm>
            <a:custGeom>
              <a:avLst/>
              <a:gdLst/>
              <a:ahLst/>
              <a:cxnLst/>
              <a:rect l="0" t="0" r="0" b="0"/>
              <a:pathLst>
                <a:path w="165198" h="234699">
                  <a:moveTo>
                    <a:pt x="76444" y="10529"/>
                  </a:moveTo>
                  <a:lnTo>
                    <a:pt x="54087" y="10529"/>
                  </a:lnTo>
                  <a:lnTo>
                    <a:pt x="36872" y="16767"/>
                  </a:lnTo>
                  <a:lnTo>
                    <a:pt x="29006" y="21707"/>
                  </a:lnTo>
                  <a:lnTo>
                    <a:pt x="17146" y="36554"/>
                  </a:lnTo>
                  <a:lnTo>
                    <a:pt x="0" y="80270"/>
                  </a:lnTo>
                  <a:lnTo>
                    <a:pt x="112" y="120230"/>
                  </a:lnTo>
                  <a:lnTo>
                    <a:pt x="11800" y="167249"/>
                  </a:lnTo>
                  <a:lnTo>
                    <a:pt x="35425" y="207212"/>
                  </a:lnTo>
                  <a:lnTo>
                    <a:pt x="50025" y="221946"/>
                  </a:lnTo>
                  <a:lnTo>
                    <a:pt x="68212" y="232394"/>
                  </a:lnTo>
                  <a:lnTo>
                    <a:pt x="87993" y="234698"/>
                  </a:lnTo>
                  <a:lnTo>
                    <a:pt x="107313" y="230652"/>
                  </a:lnTo>
                  <a:lnTo>
                    <a:pt x="123699" y="221055"/>
                  </a:lnTo>
                  <a:lnTo>
                    <a:pt x="135661" y="202752"/>
                  </a:lnTo>
                  <a:lnTo>
                    <a:pt x="156642" y="147756"/>
                  </a:lnTo>
                  <a:lnTo>
                    <a:pt x="165197" y="115920"/>
                  </a:lnTo>
                  <a:lnTo>
                    <a:pt x="158793" y="73721"/>
                  </a:lnTo>
                  <a:lnTo>
                    <a:pt x="151648" y="53822"/>
                  </a:lnTo>
                  <a:lnTo>
                    <a:pt x="121341" y="14656"/>
                  </a:lnTo>
                  <a:lnTo>
                    <a:pt x="107707" y="6514"/>
                  </a:lnTo>
                  <a:lnTo>
                    <a:pt x="869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34261" y="3790259"/>
              <a:ext cx="197118" cy="234879"/>
            </a:xfrm>
            <a:custGeom>
              <a:avLst/>
              <a:gdLst/>
              <a:ahLst/>
              <a:cxnLst/>
              <a:rect l="0" t="0" r="0" b="0"/>
              <a:pathLst>
                <a:path w="197118" h="234879">
                  <a:moveTo>
                    <a:pt x="97863" y="21057"/>
                  </a:moveTo>
                  <a:lnTo>
                    <a:pt x="75506" y="21057"/>
                  </a:lnTo>
                  <a:lnTo>
                    <a:pt x="44835" y="32235"/>
                  </a:lnTo>
                  <a:lnTo>
                    <a:pt x="19110" y="55954"/>
                  </a:lnTo>
                  <a:lnTo>
                    <a:pt x="2259" y="85209"/>
                  </a:lnTo>
                  <a:lnTo>
                    <a:pt x="0" y="111960"/>
                  </a:lnTo>
                  <a:lnTo>
                    <a:pt x="4066" y="141007"/>
                  </a:lnTo>
                  <a:lnTo>
                    <a:pt x="19508" y="175921"/>
                  </a:lnTo>
                  <a:lnTo>
                    <a:pt x="40072" y="201603"/>
                  </a:lnTo>
                  <a:lnTo>
                    <a:pt x="67871" y="222861"/>
                  </a:lnTo>
                  <a:lnTo>
                    <a:pt x="88043" y="232800"/>
                  </a:lnTo>
                  <a:lnTo>
                    <a:pt x="111826" y="234878"/>
                  </a:lnTo>
                  <a:lnTo>
                    <a:pt x="135654" y="230732"/>
                  </a:lnTo>
                  <a:lnTo>
                    <a:pt x="154043" y="221090"/>
                  </a:lnTo>
                  <a:lnTo>
                    <a:pt x="166896" y="205887"/>
                  </a:lnTo>
                  <a:lnTo>
                    <a:pt x="184679" y="161942"/>
                  </a:lnTo>
                  <a:lnTo>
                    <a:pt x="197117" y="109371"/>
                  </a:lnTo>
                  <a:lnTo>
                    <a:pt x="190735" y="63978"/>
                  </a:lnTo>
                  <a:lnTo>
                    <a:pt x="183593" y="43642"/>
                  </a:lnTo>
                  <a:lnTo>
                    <a:pt x="172620" y="26806"/>
                  </a:lnTo>
                  <a:lnTo>
                    <a:pt x="156825" y="14643"/>
                  </a:lnTo>
                  <a:lnTo>
                    <a:pt x="1189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990093" y="3684974"/>
              <a:ext cx="157928" cy="333898"/>
            </a:xfrm>
            <a:custGeom>
              <a:avLst/>
              <a:gdLst/>
              <a:ahLst/>
              <a:cxnLst/>
              <a:rect l="0" t="0" r="0" b="0"/>
              <a:pathLst>
                <a:path w="157928" h="333898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18645" y="158939"/>
                  </a:lnTo>
                  <a:lnTo>
                    <a:pt x="28683" y="219565"/>
                  </a:lnTo>
                  <a:lnTo>
                    <a:pt x="36601" y="276947"/>
                  </a:lnTo>
                  <a:lnTo>
                    <a:pt x="39855" y="332389"/>
                  </a:lnTo>
                  <a:lnTo>
                    <a:pt x="38268" y="333897"/>
                  </a:lnTo>
                  <a:lnTo>
                    <a:pt x="36041" y="331392"/>
                  </a:lnTo>
                  <a:lnTo>
                    <a:pt x="40505" y="278112"/>
                  </a:lnTo>
                  <a:lnTo>
                    <a:pt x="47385" y="224042"/>
                  </a:lnTo>
                  <a:lnTo>
                    <a:pt x="62263" y="195974"/>
                  </a:lnTo>
                  <a:lnTo>
                    <a:pt x="70755" y="190311"/>
                  </a:lnTo>
                  <a:lnTo>
                    <a:pt x="92668" y="184018"/>
                  </a:lnTo>
                  <a:lnTo>
                    <a:pt x="102723" y="184680"/>
                  </a:lnTo>
                  <a:lnTo>
                    <a:pt x="120134" y="191654"/>
                  </a:lnTo>
                  <a:lnTo>
                    <a:pt x="132551" y="205672"/>
                  </a:lnTo>
                  <a:lnTo>
                    <a:pt x="150055" y="243268"/>
                  </a:lnTo>
                  <a:lnTo>
                    <a:pt x="15792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23999" y="3831560"/>
              <a:ext cx="155649" cy="148682"/>
            </a:xfrm>
            <a:custGeom>
              <a:avLst/>
              <a:gdLst/>
              <a:ahLst/>
              <a:cxnLst/>
              <a:rect l="0" t="0" r="0" b="0"/>
              <a:pathLst>
                <a:path w="155649" h="148682">
                  <a:moveTo>
                    <a:pt x="81949" y="74512"/>
                  </a:moveTo>
                  <a:lnTo>
                    <a:pt x="78829" y="31821"/>
                  </a:lnTo>
                  <a:lnTo>
                    <a:pt x="76360" y="21485"/>
                  </a:lnTo>
                  <a:lnTo>
                    <a:pt x="71204" y="13424"/>
                  </a:lnTo>
                  <a:lnTo>
                    <a:pt x="56116" y="1348"/>
                  </a:lnTo>
                  <a:lnTo>
                    <a:pt x="48350" y="0"/>
                  </a:lnTo>
                  <a:lnTo>
                    <a:pt x="40832" y="1441"/>
                  </a:lnTo>
                  <a:lnTo>
                    <a:pt x="33481" y="4741"/>
                  </a:lnTo>
                  <a:lnTo>
                    <a:pt x="22193" y="17766"/>
                  </a:lnTo>
                  <a:lnTo>
                    <a:pt x="5414" y="54724"/>
                  </a:lnTo>
                  <a:lnTo>
                    <a:pt x="0" y="91006"/>
                  </a:lnTo>
                  <a:lnTo>
                    <a:pt x="3985" y="125803"/>
                  </a:lnTo>
                  <a:lnTo>
                    <a:pt x="8916" y="134442"/>
                  </a:lnTo>
                  <a:lnTo>
                    <a:pt x="23754" y="147161"/>
                  </a:lnTo>
                  <a:lnTo>
                    <a:pt x="32624" y="148681"/>
                  </a:lnTo>
                  <a:lnTo>
                    <a:pt x="51838" y="144131"/>
                  </a:lnTo>
                  <a:lnTo>
                    <a:pt x="65837" y="131190"/>
                  </a:lnTo>
                  <a:lnTo>
                    <a:pt x="91987" y="73942"/>
                  </a:lnTo>
                  <a:lnTo>
                    <a:pt x="95660" y="63604"/>
                  </a:lnTo>
                  <a:lnTo>
                    <a:pt x="99278" y="62560"/>
                  </a:lnTo>
                  <a:lnTo>
                    <a:pt x="102861" y="67714"/>
                  </a:lnTo>
                  <a:lnTo>
                    <a:pt x="117015" y="106835"/>
                  </a:lnTo>
                  <a:lnTo>
                    <a:pt x="130289" y="121243"/>
                  </a:lnTo>
                  <a:lnTo>
                    <a:pt x="155648" y="137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32092" y="3758673"/>
              <a:ext cx="106038" cy="163948"/>
            </a:xfrm>
            <a:custGeom>
              <a:avLst/>
              <a:gdLst/>
              <a:ahLst/>
              <a:cxnLst/>
              <a:rect l="0" t="0" r="0" b="0"/>
              <a:pathLst>
                <a:path w="106038" h="163948">
                  <a:moveTo>
                    <a:pt x="84426" y="0"/>
                  </a:moveTo>
                  <a:lnTo>
                    <a:pt x="31398" y="14654"/>
                  </a:lnTo>
                  <a:lnTo>
                    <a:pt x="13675" y="27570"/>
                  </a:lnTo>
                  <a:lnTo>
                    <a:pt x="5673" y="35927"/>
                  </a:lnTo>
                  <a:lnTo>
                    <a:pt x="1508" y="45009"/>
                  </a:lnTo>
                  <a:lnTo>
                    <a:pt x="0" y="64458"/>
                  </a:lnTo>
                  <a:lnTo>
                    <a:pt x="3576" y="72218"/>
                  </a:lnTo>
                  <a:lnTo>
                    <a:pt x="16907" y="83960"/>
                  </a:lnTo>
                  <a:lnTo>
                    <a:pt x="37650" y="89958"/>
                  </a:lnTo>
                  <a:lnTo>
                    <a:pt x="61297" y="94964"/>
                  </a:lnTo>
                  <a:lnTo>
                    <a:pt x="83505" y="104987"/>
                  </a:lnTo>
                  <a:lnTo>
                    <a:pt x="98835" y="120361"/>
                  </a:lnTo>
                  <a:lnTo>
                    <a:pt x="104560" y="129374"/>
                  </a:lnTo>
                  <a:lnTo>
                    <a:pt x="106037" y="137722"/>
                  </a:lnTo>
                  <a:lnTo>
                    <a:pt x="104682" y="145627"/>
                  </a:lnTo>
                  <a:lnTo>
                    <a:pt x="101440" y="153237"/>
                  </a:lnTo>
                  <a:lnTo>
                    <a:pt x="94598" y="158310"/>
                  </a:lnTo>
                  <a:lnTo>
                    <a:pt x="74519" y="163947"/>
                  </a:lnTo>
                  <a:lnTo>
                    <a:pt x="2125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62547" y="3600746"/>
              <a:ext cx="229570" cy="327038"/>
            </a:xfrm>
            <a:custGeom>
              <a:avLst/>
              <a:gdLst/>
              <a:ahLst/>
              <a:cxnLst/>
              <a:rect l="0" t="0" r="0" b="0"/>
              <a:pathLst>
                <a:path w="229570" h="327038">
                  <a:moveTo>
                    <a:pt x="64582" y="0"/>
                  </a:moveTo>
                  <a:lnTo>
                    <a:pt x="48941" y="17981"/>
                  </a:lnTo>
                  <a:lnTo>
                    <a:pt x="17740" y="73184"/>
                  </a:lnTo>
                  <a:lnTo>
                    <a:pt x="4379" y="89458"/>
                  </a:lnTo>
                  <a:lnTo>
                    <a:pt x="1050" y="91224"/>
                  </a:lnTo>
                  <a:lnTo>
                    <a:pt x="0" y="88892"/>
                  </a:lnTo>
                  <a:lnTo>
                    <a:pt x="471" y="83828"/>
                  </a:lnTo>
                  <a:lnTo>
                    <a:pt x="30637" y="30626"/>
                  </a:lnTo>
                  <a:lnTo>
                    <a:pt x="47156" y="16341"/>
                  </a:lnTo>
                  <a:lnTo>
                    <a:pt x="67365" y="7262"/>
                  </a:lnTo>
                  <a:lnTo>
                    <a:pt x="91946" y="3228"/>
                  </a:lnTo>
                  <a:lnTo>
                    <a:pt x="102712" y="5661"/>
                  </a:lnTo>
                  <a:lnTo>
                    <a:pt x="120913" y="17724"/>
                  </a:lnTo>
                  <a:lnTo>
                    <a:pt x="130562" y="41022"/>
                  </a:lnTo>
                  <a:lnTo>
                    <a:pt x="133681" y="68535"/>
                  </a:lnTo>
                  <a:lnTo>
                    <a:pt x="131168" y="92461"/>
                  </a:lnTo>
                  <a:lnTo>
                    <a:pt x="117586" y="125662"/>
                  </a:lnTo>
                  <a:lnTo>
                    <a:pt x="93155" y="152136"/>
                  </a:lnTo>
                  <a:lnTo>
                    <a:pt x="89480" y="154067"/>
                  </a:lnTo>
                  <a:lnTo>
                    <a:pt x="89370" y="151844"/>
                  </a:lnTo>
                  <a:lnTo>
                    <a:pt x="91636" y="146853"/>
                  </a:lnTo>
                  <a:lnTo>
                    <a:pt x="103512" y="138187"/>
                  </a:lnTo>
                  <a:lnTo>
                    <a:pt x="111592" y="134239"/>
                  </a:lnTo>
                  <a:lnTo>
                    <a:pt x="129929" y="132971"/>
                  </a:lnTo>
                  <a:lnTo>
                    <a:pt x="149777" y="137477"/>
                  </a:lnTo>
                  <a:lnTo>
                    <a:pt x="187996" y="159433"/>
                  </a:lnTo>
                  <a:lnTo>
                    <a:pt x="202491" y="173805"/>
                  </a:lnTo>
                  <a:lnTo>
                    <a:pt x="217228" y="202796"/>
                  </a:lnTo>
                  <a:lnTo>
                    <a:pt x="229569" y="253921"/>
                  </a:lnTo>
                  <a:lnTo>
                    <a:pt x="229157" y="278970"/>
                  </a:lnTo>
                  <a:lnTo>
                    <a:pt x="221175" y="297902"/>
                  </a:lnTo>
                  <a:lnTo>
                    <a:pt x="203589" y="314115"/>
                  </a:lnTo>
                  <a:lnTo>
                    <a:pt x="192348" y="321714"/>
                  </a:lnTo>
                  <a:lnTo>
                    <a:pt x="164261" y="327037"/>
                  </a:lnTo>
                  <a:lnTo>
                    <a:pt x="109748" y="320923"/>
                  </a:lnTo>
                  <a:lnTo>
                    <a:pt x="57949" y="308451"/>
                  </a:lnTo>
                  <a:lnTo>
                    <a:pt x="18948" y="294722"/>
                  </a:lnTo>
                  <a:lnTo>
                    <a:pt x="1411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92677" y="3820109"/>
              <a:ext cx="145106" cy="158877"/>
            </a:xfrm>
            <a:custGeom>
              <a:avLst/>
              <a:gdLst/>
              <a:ahLst/>
              <a:cxnLst/>
              <a:rect l="0" t="0" r="0" b="0"/>
              <a:pathLst>
                <a:path w="145106" h="158877">
                  <a:moveTo>
                    <a:pt x="102991" y="96492"/>
                  </a:moveTo>
                  <a:lnTo>
                    <a:pt x="99872" y="53800"/>
                  </a:lnTo>
                  <a:lnTo>
                    <a:pt x="93416" y="34234"/>
                  </a:lnTo>
                  <a:lnTo>
                    <a:pt x="82748" y="17739"/>
                  </a:lnTo>
                  <a:lnTo>
                    <a:pt x="67088" y="5728"/>
                  </a:lnTo>
                  <a:lnTo>
                    <a:pt x="57999" y="888"/>
                  </a:lnTo>
                  <a:lnTo>
                    <a:pt x="49599" y="0"/>
                  </a:lnTo>
                  <a:lnTo>
                    <a:pt x="34028" y="5254"/>
                  </a:lnTo>
                  <a:lnTo>
                    <a:pt x="22428" y="18507"/>
                  </a:lnTo>
                  <a:lnTo>
                    <a:pt x="5449" y="61200"/>
                  </a:lnTo>
                  <a:lnTo>
                    <a:pt x="0" y="100983"/>
                  </a:lnTo>
                  <a:lnTo>
                    <a:pt x="3975" y="136817"/>
                  </a:lnTo>
                  <a:lnTo>
                    <a:pt x="8905" y="145602"/>
                  </a:lnTo>
                  <a:lnTo>
                    <a:pt x="23740" y="158483"/>
                  </a:lnTo>
                  <a:lnTo>
                    <a:pt x="31440" y="158876"/>
                  </a:lnTo>
                  <a:lnTo>
                    <a:pt x="38912" y="155629"/>
                  </a:lnTo>
                  <a:lnTo>
                    <a:pt x="60608" y="134291"/>
                  </a:lnTo>
                  <a:lnTo>
                    <a:pt x="73626" y="114461"/>
                  </a:lnTo>
                  <a:lnTo>
                    <a:pt x="83311" y="90050"/>
                  </a:lnTo>
                  <a:lnTo>
                    <a:pt x="87531" y="86348"/>
                  </a:lnTo>
                  <a:lnTo>
                    <a:pt x="91515" y="88559"/>
                  </a:lnTo>
                  <a:lnTo>
                    <a:pt x="111903" y="120141"/>
                  </a:lnTo>
                  <a:lnTo>
                    <a:pt x="124889" y="130399"/>
                  </a:lnTo>
                  <a:lnTo>
                    <a:pt x="145105" y="138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69496" y="3862194"/>
              <a:ext cx="115686" cy="149164"/>
            </a:xfrm>
            <a:custGeom>
              <a:avLst/>
              <a:gdLst/>
              <a:ahLst/>
              <a:cxnLst/>
              <a:rect l="0" t="0" r="0" b="0"/>
              <a:pathLst>
                <a:path w="115686" h="149164">
                  <a:moveTo>
                    <a:pt x="10400" y="43878"/>
                  </a:moveTo>
                  <a:lnTo>
                    <a:pt x="2067" y="81356"/>
                  </a:lnTo>
                  <a:lnTo>
                    <a:pt x="847" y="96800"/>
                  </a:lnTo>
                  <a:lnTo>
                    <a:pt x="0" y="56841"/>
                  </a:lnTo>
                  <a:lnTo>
                    <a:pt x="5499" y="23542"/>
                  </a:lnTo>
                  <a:lnTo>
                    <a:pt x="10642" y="15113"/>
                  </a:lnTo>
                  <a:lnTo>
                    <a:pt x="25715" y="2628"/>
                  </a:lnTo>
                  <a:lnTo>
                    <a:pt x="34648" y="0"/>
                  </a:lnTo>
                  <a:lnTo>
                    <a:pt x="53933" y="200"/>
                  </a:lnTo>
                  <a:lnTo>
                    <a:pt x="71082" y="7308"/>
                  </a:lnTo>
                  <a:lnTo>
                    <a:pt x="78931" y="12479"/>
                  </a:lnTo>
                  <a:lnTo>
                    <a:pt x="90771" y="27583"/>
                  </a:lnTo>
                  <a:lnTo>
                    <a:pt x="95566" y="36525"/>
                  </a:lnTo>
                  <a:lnTo>
                    <a:pt x="97774" y="55818"/>
                  </a:lnTo>
                  <a:lnTo>
                    <a:pt x="97196" y="76091"/>
                  </a:lnTo>
                  <a:lnTo>
                    <a:pt x="111539" y="135180"/>
                  </a:lnTo>
                  <a:lnTo>
                    <a:pt x="115685" y="149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24284" y="3600746"/>
              <a:ext cx="129254" cy="443808"/>
            </a:xfrm>
            <a:custGeom>
              <a:avLst/>
              <a:gdLst/>
              <a:ahLst/>
              <a:cxnLst/>
              <a:rect l="0" t="0" r="0" b="0"/>
              <a:pathLst>
                <a:path w="129254" h="443808">
                  <a:moveTo>
                    <a:pt x="97768" y="315855"/>
                  </a:moveTo>
                  <a:lnTo>
                    <a:pt x="88192" y="291808"/>
                  </a:lnTo>
                  <a:lnTo>
                    <a:pt x="77524" y="277482"/>
                  </a:lnTo>
                  <a:lnTo>
                    <a:pt x="69064" y="273895"/>
                  </a:lnTo>
                  <a:lnTo>
                    <a:pt x="47186" y="273029"/>
                  </a:lnTo>
                  <a:lnTo>
                    <a:pt x="37140" y="276776"/>
                  </a:lnTo>
                  <a:lnTo>
                    <a:pt x="19739" y="290297"/>
                  </a:lnTo>
                  <a:lnTo>
                    <a:pt x="2379" y="323230"/>
                  </a:lnTo>
                  <a:lnTo>
                    <a:pt x="0" y="349158"/>
                  </a:lnTo>
                  <a:lnTo>
                    <a:pt x="8006" y="398342"/>
                  </a:lnTo>
                  <a:lnTo>
                    <a:pt x="23078" y="425563"/>
                  </a:lnTo>
                  <a:lnTo>
                    <a:pt x="38836" y="437923"/>
                  </a:lnTo>
                  <a:lnTo>
                    <a:pt x="47951" y="442857"/>
                  </a:lnTo>
                  <a:lnTo>
                    <a:pt x="56368" y="443807"/>
                  </a:lnTo>
                  <a:lnTo>
                    <a:pt x="71959" y="438623"/>
                  </a:lnTo>
                  <a:lnTo>
                    <a:pt x="83567" y="425400"/>
                  </a:lnTo>
                  <a:lnTo>
                    <a:pt x="111539" y="368625"/>
                  </a:lnTo>
                  <a:lnTo>
                    <a:pt x="123555" y="320832"/>
                  </a:lnTo>
                  <a:lnTo>
                    <a:pt x="127635" y="270796"/>
                  </a:lnTo>
                  <a:lnTo>
                    <a:pt x="129014" y="208255"/>
                  </a:lnTo>
                  <a:lnTo>
                    <a:pt x="129253" y="157241"/>
                  </a:lnTo>
                  <a:lnTo>
                    <a:pt x="123744" y="98780"/>
                  </a:lnTo>
                  <a:lnTo>
                    <a:pt x="111391" y="40136"/>
                  </a:lnTo>
                  <a:lnTo>
                    <a:pt x="977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22052" y="3684974"/>
              <a:ext cx="42114" cy="284270"/>
            </a:xfrm>
            <a:custGeom>
              <a:avLst/>
              <a:gdLst/>
              <a:ahLst/>
              <a:cxnLst/>
              <a:rect l="0" t="0" r="0" b="0"/>
              <a:pathLst>
                <a:path w="42114" h="284270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27231" y="218207"/>
                  </a:lnTo>
                  <a:lnTo>
                    <a:pt x="33845" y="264504"/>
                  </a:lnTo>
                  <a:lnTo>
                    <a:pt x="4211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107040" y="3611263"/>
              <a:ext cx="122264" cy="452738"/>
            </a:xfrm>
            <a:custGeom>
              <a:avLst/>
              <a:gdLst/>
              <a:ahLst/>
              <a:cxnLst/>
              <a:rect l="0" t="0" r="0" b="0"/>
              <a:pathLst>
                <a:path w="122264" h="452738">
                  <a:moveTo>
                    <a:pt x="94038" y="157939"/>
                  </a:moveTo>
                  <a:lnTo>
                    <a:pt x="118062" y="95658"/>
                  </a:lnTo>
                  <a:lnTo>
                    <a:pt x="122263" y="69037"/>
                  </a:lnTo>
                  <a:lnTo>
                    <a:pt x="117891" y="44727"/>
                  </a:lnTo>
                  <a:lnTo>
                    <a:pt x="102275" y="14430"/>
                  </a:lnTo>
                  <a:lnTo>
                    <a:pt x="96020" y="6115"/>
                  </a:lnTo>
                  <a:lnTo>
                    <a:pt x="88340" y="1740"/>
                  </a:lnTo>
                  <a:lnTo>
                    <a:pt x="70448" y="0"/>
                  </a:lnTo>
                  <a:lnTo>
                    <a:pt x="40645" y="11186"/>
                  </a:lnTo>
                  <a:lnTo>
                    <a:pt x="26244" y="26035"/>
                  </a:lnTo>
                  <a:lnTo>
                    <a:pt x="11560" y="57245"/>
                  </a:lnTo>
                  <a:lnTo>
                    <a:pt x="2919" y="99248"/>
                  </a:lnTo>
                  <a:lnTo>
                    <a:pt x="0" y="160254"/>
                  </a:lnTo>
                  <a:lnTo>
                    <a:pt x="5840" y="182754"/>
                  </a:lnTo>
                  <a:lnTo>
                    <a:pt x="10672" y="192030"/>
                  </a:lnTo>
                  <a:lnTo>
                    <a:pt x="18574" y="197044"/>
                  </a:lnTo>
                  <a:lnTo>
                    <a:pt x="39831" y="199495"/>
                  </a:lnTo>
                  <a:lnTo>
                    <a:pt x="49711" y="196172"/>
                  </a:lnTo>
                  <a:lnTo>
                    <a:pt x="66928" y="183120"/>
                  </a:lnTo>
                  <a:lnTo>
                    <a:pt x="95875" y="146145"/>
                  </a:lnTo>
                  <a:lnTo>
                    <a:pt x="107710" y="122469"/>
                  </a:lnTo>
                  <a:lnTo>
                    <a:pt x="107832" y="123764"/>
                  </a:lnTo>
                  <a:lnTo>
                    <a:pt x="97761" y="184417"/>
                  </a:lnTo>
                  <a:lnTo>
                    <a:pt x="91653" y="246834"/>
                  </a:lnTo>
                  <a:lnTo>
                    <a:pt x="85118" y="299240"/>
                  </a:lnTo>
                  <a:lnTo>
                    <a:pt x="92055" y="360297"/>
                  </a:lnTo>
                  <a:lnTo>
                    <a:pt x="93646" y="414590"/>
                  </a:lnTo>
                  <a:lnTo>
                    <a:pt x="94038" y="452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268362" y="3684974"/>
              <a:ext cx="174544" cy="371503"/>
            </a:xfrm>
            <a:custGeom>
              <a:avLst/>
              <a:gdLst/>
              <a:ahLst/>
              <a:cxnLst/>
              <a:rect l="0" t="0" r="0" b="0"/>
              <a:pathLst>
                <a:path w="174544" h="371503">
                  <a:moveTo>
                    <a:pt x="90643" y="52642"/>
                  </a:moveTo>
                  <a:lnTo>
                    <a:pt x="68287" y="58232"/>
                  </a:lnTo>
                  <a:lnTo>
                    <a:pt x="60531" y="63387"/>
                  </a:lnTo>
                  <a:lnTo>
                    <a:pt x="42856" y="88581"/>
                  </a:lnTo>
                  <a:lnTo>
                    <a:pt x="15229" y="151944"/>
                  </a:lnTo>
                  <a:lnTo>
                    <a:pt x="921" y="214501"/>
                  </a:lnTo>
                  <a:lnTo>
                    <a:pt x="0" y="273131"/>
                  </a:lnTo>
                  <a:lnTo>
                    <a:pt x="10737" y="324183"/>
                  </a:lnTo>
                  <a:lnTo>
                    <a:pt x="26283" y="351728"/>
                  </a:lnTo>
                  <a:lnTo>
                    <a:pt x="42152" y="364163"/>
                  </a:lnTo>
                  <a:lnTo>
                    <a:pt x="51297" y="369118"/>
                  </a:lnTo>
                  <a:lnTo>
                    <a:pt x="70816" y="371502"/>
                  </a:lnTo>
                  <a:lnTo>
                    <a:pt x="80935" y="370500"/>
                  </a:lnTo>
                  <a:lnTo>
                    <a:pt x="98417" y="360029"/>
                  </a:lnTo>
                  <a:lnTo>
                    <a:pt x="128704" y="324710"/>
                  </a:lnTo>
                  <a:lnTo>
                    <a:pt x="155938" y="262068"/>
                  </a:lnTo>
                  <a:lnTo>
                    <a:pt x="166457" y="234627"/>
                  </a:lnTo>
                  <a:lnTo>
                    <a:pt x="173209" y="178884"/>
                  </a:lnTo>
                  <a:lnTo>
                    <a:pt x="174543" y="122812"/>
                  </a:lnTo>
                  <a:lnTo>
                    <a:pt x="168486" y="100986"/>
                  </a:lnTo>
                  <a:lnTo>
                    <a:pt x="140530" y="44856"/>
                  </a:lnTo>
                  <a:lnTo>
                    <a:pt x="108998" y="9720"/>
                  </a:lnTo>
                  <a:lnTo>
                    <a:pt x="90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467508" y="3774141"/>
              <a:ext cx="211898" cy="297027"/>
            </a:xfrm>
            <a:custGeom>
              <a:avLst/>
              <a:gdLst/>
              <a:ahLst/>
              <a:cxnLst/>
              <a:rect l="0" t="0" r="0" b="0"/>
              <a:pathLst>
                <a:path w="211898" h="297027">
                  <a:moveTo>
                    <a:pt x="112595" y="5589"/>
                  </a:moveTo>
                  <a:lnTo>
                    <a:pt x="95828" y="0"/>
                  </a:lnTo>
                  <a:lnTo>
                    <a:pt x="78237" y="3495"/>
                  </a:lnTo>
                  <a:lnTo>
                    <a:pt x="59891" y="14017"/>
                  </a:lnTo>
                  <a:lnTo>
                    <a:pt x="37578" y="39672"/>
                  </a:lnTo>
                  <a:lnTo>
                    <a:pt x="11320" y="100565"/>
                  </a:lnTo>
                  <a:lnTo>
                    <a:pt x="0" y="145623"/>
                  </a:lnTo>
                  <a:lnTo>
                    <a:pt x="855" y="185511"/>
                  </a:lnTo>
                  <a:lnTo>
                    <a:pt x="16035" y="246482"/>
                  </a:lnTo>
                  <a:lnTo>
                    <a:pt x="27176" y="268240"/>
                  </a:lnTo>
                  <a:lnTo>
                    <a:pt x="43046" y="283370"/>
                  </a:lnTo>
                  <a:lnTo>
                    <a:pt x="62967" y="292824"/>
                  </a:lnTo>
                  <a:lnTo>
                    <a:pt x="87419" y="297026"/>
                  </a:lnTo>
                  <a:lnTo>
                    <a:pt x="110764" y="292654"/>
                  </a:lnTo>
                  <a:lnTo>
                    <a:pt x="140519" y="277039"/>
                  </a:lnTo>
                  <a:lnTo>
                    <a:pt x="171534" y="250802"/>
                  </a:lnTo>
                  <a:lnTo>
                    <a:pt x="187510" y="218885"/>
                  </a:lnTo>
                  <a:lnTo>
                    <a:pt x="207050" y="160756"/>
                  </a:lnTo>
                  <a:lnTo>
                    <a:pt x="211897" y="135383"/>
                  </a:lnTo>
                  <a:lnTo>
                    <a:pt x="205477" y="90499"/>
                  </a:lnTo>
                  <a:lnTo>
                    <a:pt x="193148" y="58434"/>
                  </a:lnTo>
                  <a:lnTo>
                    <a:pt x="168021" y="21747"/>
                  </a:lnTo>
                  <a:lnTo>
                    <a:pt x="151267" y="12770"/>
                  </a:lnTo>
                  <a:lnTo>
                    <a:pt x="123124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06487" y="3727088"/>
              <a:ext cx="128834" cy="294799"/>
            </a:xfrm>
            <a:custGeom>
              <a:avLst/>
              <a:gdLst/>
              <a:ahLst/>
              <a:cxnLst/>
              <a:rect l="0" t="0" r="0" b="0"/>
              <a:pathLst>
                <a:path w="128834" h="294799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6" y="165650"/>
                  </a:lnTo>
                  <a:lnTo>
                    <a:pt x="11410" y="225700"/>
                  </a:lnTo>
                  <a:lnTo>
                    <a:pt x="16509" y="262626"/>
                  </a:lnTo>
                  <a:lnTo>
                    <a:pt x="12821" y="293324"/>
                  </a:lnTo>
                  <a:lnTo>
                    <a:pt x="12057" y="291476"/>
                  </a:lnTo>
                  <a:lnTo>
                    <a:pt x="12378" y="276943"/>
                  </a:lnTo>
                  <a:lnTo>
                    <a:pt x="25272" y="221751"/>
                  </a:lnTo>
                  <a:lnTo>
                    <a:pt x="38138" y="203451"/>
                  </a:lnTo>
                  <a:lnTo>
                    <a:pt x="46482" y="195295"/>
                  </a:lnTo>
                  <a:lnTo>
                    <a:pt x="55555" y="191028"/>
                  </a:lnTo>
                  <a:lnTo>
                    <a:pt x="74994" y="189407"/>
                  </a:lnTo>
                  <a:lnTo>
                    <a:pt x="105669" y="200660"/>
                  </a:lnTo>
                  <a:lnTo>
                    <a:pt x="120273" y="215524"/>
                  </a:lnTo>
                  <a:lnTo>
                    <a:pt x="125806" y="224401"/>
                  </a:lnTo>
                  <a:lnTo>
                    <a:pt x="128833" y="246743"/>
                  </a:lnTo>
                  <a:lnTo>
                    <a:pt x="12634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63577" y="3900591"/>
              <a:ext cx="148237" cy="149150"/>
            </a:xfrm>
            <a:custGeom>
              <a:avLst/>
              <a:gdLst/>
              <a:ahLst/>
              <a:cxnLst/>
              <a:rect l="0" t="0" r="0" b="0"/>
              <a:pathLst>
                <a:path w="148237" h="149150">
                  <a:moveTo>
                    <a:pt x="85065" y="89709"/>
                  </a:moveTo>
                  <a:lnTo>
                    <a:pt x="93398" y="52231"/>
                  </a:lnTo>
                  <a:lnTo>
                    <a:pt x="94130" y="40157"/>
                  </a:lnTo>
                  <a:lnTo>
                    <a:pt x="88704" y="20503"/>
                  </a:lnTo>
                  <a:lnTo>
                    <a:pt x="83981" y="11986"/>
                  </a:lnTo>
                  <a:lnTo>
                    <a:pt x="76154" y="6308"/>
                  </a:lnTo>
                  <a:lnTo>
                    <a:pt x="54978" y="0"/>
                  </a:lnTo>
                  <a:lnTo>
                    <a:pt x="45120" y="657"/>
                  </a:lnTo>
                  <a:lnTo>
                    <a:pt x="27927" y="7627"/>
                  </a:lnTo>
                  <a:lnTo>
                    <a:pt x="5094" y="35883"/>
                  </a:lnTo>
                  <a:lnTo>
                    <a:pt x="0" y="60717"/>
                  </a:lnTo>
                  <a:lnTo>
                    <a:pt x="6260" y="114788"/>
                  </a:lnTo>
                  <a:lnTo>
                    <a:pt x="15336" y="136340"/>
                  </a:lnTo>
                  <a:lnTo>
                    <a:pt x="21031" y="145363"/>
                  </a:lnTo>
                  <a:lnTo>
                    <a:pt x="28338" y="149038"/>
                  </a:lnTo>
                  <a:lnTo>
                    <a:pt x="36719" y="149149"/>
                  </a:lnTo>
                  <a:lnTo>
                    <a:pt x="45815" y="146884"/>
                  </a:lnTo>
                  <a:lnTo>
                    <a:pt x="62161" y="131888"/>
                  </a:lnTo>
                  <a:lnTo>
                    <a:pt x="86130" y="89722"/>
                  </a:lnTo>
                  <a:lnTo>
                    <a:pt x="91624" y="85038"/>
                  </a:lnTo>
                  <a:lnTo>
                    <a:pt x="97627" y="84256"/>
                  </a:lnTo>
                  <a:lnTo>
                    <a:pt x="110535" y="89625"/>
                  </a:lnTo>
                  <a:lnTo>
                    <a:pt x="148236" y="121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22341" y="3842901"/>
              <a:ext cx="127872" cy="185001"/>
            </a:xfrm>
            <a:custGeom>
              <a:avLst/>
              <a:gdLst/>
              <a:ahLst/>
              <a:cxnLst/>
              <a:rect l="0" t="0" r="0" b="0"/>
              <a:pathLst>
                <a:path w="127872" h="185001">
                  <a:moveTo>
                    <a:pt x="105285" y="0"/>
                  </a:moveTo>
                  <a:lnTo>
                    <a:pt x="74003" y="9576"/>
                  </a:lnTo>
                  <a:lnTo>
                    <a:pt x="50263" y="27534"/>
                  </a:lnTo>
                  <a:lnTo>
                    <a:pt x="35597" y="44993"/>
                  </a:lnTo>
                  <a:lnTo>
                    <a:pt x="30639" y="67570"/>
                  </a:lnTo>
                  <a:lnTo>
                    <a:pt x="30954" y="80142"/>
                  </a:lnTo>
                  <a:lnTo>
                    <a:pt x="34674" y="89693"/>
                  </a:lnTo>
                  <a:lnTo>
                    <a:pt x="48166" y="103425"/>
                  </a:lnTo>
                  <a:lnTo>
                    <a:pt x="68981" y="110308"/>
                  </a:lnTo>
                  <a:lnTo>
                    <a:pt x="91490" y="115706"/>
                  </a:lnTo>
                  <a:lnTo>
                    <a:pt x="109293" y="125905"/>
                  </a:lnTo>
                  <a:lnTo>
                    <a:pt x="121884" y="141356"/>
                  </a:lnTo>
                  <a:lnTo>
                    <a:pt x="126880" y="150389"/>
                  </a:lnTo>
                  <a:lnTo>
                    <a:pt x="127871" y="158751"/>
                  </a:lnTo>
                  <a:lnTo>
                    <a:pt x="122732" y="174282"/>
                  </a:lnTo>
                  <a:lnTo>
                    <a:pt x="114577" y="179359"/>
                  </a:lnTo>
                  <a:lnTo>
                    <a:pt x="89918" y="185000"/>
                  </a:lnTo>
                  <a:lnTo>
                    <a:pt x="27121" y="18058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64931" y="3653388"/>
              <a:ext cx="241764" cy="466235"/>
            </a:xfrm>
            <a:custGeom>
              <a:avLst/>
              <a:gdLst/>
              <a:ahLst/>
              <a:cxnLst/>
              <a:rect l="0" t="0" r="0" b="0"/>
              <a:pathLst>
                <a:path w="241764" h="466235">
                  <a:moveTo>
                    <a:pt x="104892" y="0"/>
                  </a:moveTo>
                  <a:lnTo>
                    <a:pt x="81173" y="43963"/>
                  </a:lnTo>
                  <a:lnTo>
                    <a:pt x="62890" y="103333"/>
                  </a:lnTo>
                  <a:lnTo>
                    <a:pt x="48763" y="147014"/>
                  </a:lnTo>
                  <a:lnTo>
                    <a:pt x="46416" y="149482"/>
                  </a:lnTo>
                  <a:lnTo>
                    <a:pt x="44851" y="146448"/>
                  </a:lnTo>
                  <a:lnTo>
                    <a:pt x="44283" y="131768"/>
                  </a:lnTo>
                  <a:lnTo>
                    <a:pt x="59802" y="73252"/>
                  </a:lnTo>
                  <a:lnTo>
                    <a:pt x="66525" y="52444"/>
                  </a:lnTo>
                  <a:lnTo>
                    <a:pt x="79651" y="37737"/>
                  </a:lnTo>
                  <a:lnTo>
                    <a:pt x="88065" y="32177"/>
                  </a:lnTo>
                  <a:lnTo>
                    <a:pt x="106772" y="29119"/>
                  </a:lnTo>
                  <a:lnTo>
                    <a:pt x="116674" y="29941"/>
                  </a:lnTo>
                  <a:lnTo>
                    <a:pt x="133916" y="37094"/>
                  </a:lnTo>
                  <a:lnTo>
                    <a:pt x="141789" y="42277"/>
                  </a:lnTo>
                  <a:lnTo>
                    <a:pt x="164048" y="71928"/>
                  </a:lnTo>
                  <a:lnTo>
                    <a:pt x="184125" y="125039"/>
                  </a:lnTo>
                  <a:lnTo>
                    <a:pt x="194529" y="174829"/>
                  </a:lnTo>
                  <a:lnTo>
                    <a:pt x="198132" y="233516"/>
                  </a:lnTo>
                  <a:lnTo>
                    <a:pt x="196860" y="294188"/>
                  </a:lnTo>
                  <a:lnTo>
                    <a:pt x="182705" y="348560"/>
                  </a:lnTo>
                  <a:lnTo>
                    <a:pt x="162523" y="393656"/>
                  </a:lnTo>
                  <a:lnTo>
                    <a:pt x="134836" y="428594"/>
                  </a:lnTo>
                  <a:lnTo>
                    <a:pt x="103237" y="453114"/>
                  </a:lnTo>
                  <a:lnTo>
                    <a:pt x="78030" y="463817"/>
                  </a:lnTo>
                  <a:lnTo>
                    <a:pt x="51230" y="466234"/>
                  </a:lnTo>
                  <a:lnTo>
                    <a:pt x="37531" y="465241"/>
                  </a:lnTo>
                  <a:lnTo>
                    <a:pt x="16073" y="454778"/>
                  </a:lnTo>
                  <a:lnTo>
                    <a:pt x="7075" y="447075"/>
                  </a:lnTo>
                  <a:lnTo>
                    <a:pt x="2247" y="437260"/>
                  </a:lnTo>
                  <a:lnTo>
                    <a:pt x="0" y="413877"/>
                  </a:lnTo>
                  <a:lnTo>
                    <a:pt x="6021" y="391006"/>
                  </a:lnTo>
                  <a:lnTo>
                    <a:pt x="10902" y="379994"/>
                  </a:lnTo>
                  <a:lnTo>
                    <a:pt x="20005" y="372652"/>
                  </a:lnTo>
                  <a:lnTo>
                    <a:pt x="45718" y="364495"/>
                  </a:lnTo>
                  <a:lnTo>
                    <a:pt x="87490" y="365492"/>
                  </a:lnTo>
                  <a:lnTo>
                    <a:pt x="142356" y="384715"/>
                  </a:lnTo>
                  <a:lnTo>
                    <a:pt x="199037" y="417918"/>
                  </a:lnTo>
                  <a:lnTo>
                    <a:pt x="241763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33036" y="3824281"/>
              <a:ext cx="317870" cy="271305"/>
            </a:xfrm>
            <a:custGeom>
              <a:avLst/>
              <a:gdLst/>
              <a:ahLst/>
              <a:cxnLst/>
              <a:rect l="0" t="0" r="0" b="0"/>
              <a:pathLst>
                <a:path w="317870" h="271305">
                  <a:moveTo>
                    <a:pt x="0" y="113377"/>
                  </a:moveTo>
                  <a:lnTo>
                    <a:pt x="37478" y="105043"/>
                  </a:lnTo>
                  <a:lnTo>
                    <a:pt x="75445" y="106618"/>
                  </a:lnTo>
                  <a:lnTo>
                    <a:pt x="135786" y="117631"/>
                  </a:lnTo>
                  <a:lnTo>
                    <a:pt x="186722" y="122046"/>
                  </a:lnTo>
                  <a:lnTo>
                    <a:pt x="247930" y="123538"/>
                  </a:lnTo>
                  <a:lnTo>
                    <a:pt x="301961" y="120713"/>
                  </a:lnTo>
                  <a:lnTo>
                    <a:pt x="313611" y="118267"/>
                  </a:lnTo>
                  <a:lnTo>
                    <a:pt x="317869" y="113128"/>
                  </a:lnTo>
                  <a:lnTo>
                    <a:pt x="317197" y="106192"/>
                  </a:lnTo>
                  <a:lnTo>
                    <a:pt x="296493" y="69843"/>
                  </a:lnTo>
                  <a:lnTo>
                    <a:pt x="239515" y="15438"/>
                  </a:lnTo>
                  <a:lnTo>
                    <a:pt x="224994" y="1218"/>
                  </a:lnTo>
                  <a:lnTo>
                    <a:pt x="221356" y="0"/>
                  </a:lnTo>
                  <a:lnTo>
                    <a:pt x="220100" y="2697"/>
                  </a:lnTo>
                  <a:lnTo>
                    <a:pt x="220433" y="8005"/>
                  </a:lnTo>
                  <a:lnTo>
                    <a:pt x="230161" y="20142"/>
                  </a:lnTo>
                  <a:lnTo>
                    <a:pt x="289739" y="73431"/>
                  </a:lnTo>
                  <a:lnTo>
                    <a:pt x="293765" y="83237"/>
                  </a:lnTo>
                  <a:lnTo>
                    <a:pt x="295119" y="103491"/>
                  </a:lnTo>
                  <a:lnTo>
                    <a:pt x="288701" y="121071"/>
                  </a:lnTo>
                  <a:lnTo>
                    <a:pt x="260482" y="177223"/>
                  </a:lnTo>
                  <a:lnTo>
                    <a:pt x="232312" y="239778"/>
                  </a:lnTo>
                  <a:lnTo>
                    <a:pt x="221098" y="271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591046" y="3727088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3293" y="50432"/>
                  </a:lnTo>
                  <a:lnTo>
                    <a:pt x="976" y="105410"/>
                  </a:lnTo>
                  <a:lnTo>
                    <a:pt x="289" y="154715"/>
                  </a:lnTo>
                  <a:lnTo>
                    <a:pt x="86" y="210398"/>
                  </a:lnTo>
                  <a:lnTo>
                    <a:pt x="26" y="259912"/>
                  </a:lnTo>
                  <a:lnTo>
                    <a:pt x="8" y="315657"/>
                  </a:lnTo>
                  <a:lnTo>
                    <a:pt x="2" y="36824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67716" y="3863719"/>
              <a:ext cx="156370" cy="231867"/>
            </a:xfrm>
            <a:custGeom>
              <a:avLst/>
              <a:gdLst/>
              <a:ahLst/>
              <a:cxnLst/>
              <a:rect l="0" t="0" r="0" b="0"/>
              <a:pathLst>
                <a:path w="156370" h="231867">
                  <a:moveTo>
                    <a:pt x="18129" y="94996"/>
                  </a:moveTo>
                  <a:lnTo>
                    <a:pt x="55607" y="103329"/>
                  </a:lnTo>
                  <a:lnTo>
                    <a:pt x="93574" y="101754"/>
                  </a:lnTo>
                  <a:lnTo>
                    <a:pt x="118340" y="95660"/>
                  </a:lnTo>
                  <a:lnTo>
                    <a:pt x="137146" y="85152"/>
                  </a:lnTo>
                  <a:lnTo>
                    <a:pt x="150185" y="69564"/>
                  </a:lnTo>
                  <a:lnTo>
                    <a:pt x="155298" y="60494"/>
                  </a:lnTo>
                  <a:lnTo>
                    <a:pt x="156369" y="50937"/>
                  </a:lnTo>
                  <a:lnTo>
                    <a:pt x="151318" y="30960"/>
                  </a:lnTo>
                  <a:lnTo>
                    <a:pt x="135321" y="5572"/>
                  </a:lnTo>
                  <a:lnTo>
                    <a:pt x="125503" y="1455"/>
                  </a:lnTo>
                  <a:lnTo>
                    <a:pt x="98996" y="0"/>
                  </a:lnTo>
                  <a:lnTo>
                    <a:pt x="62366" y="11347"/>
                  </a:lnTo>
                  <a:lnTo>
                    <a:pt x="46369" y="26233"/>
                  </a:lnTo>
                  <a:lnTo>
                    <a:pt x="10425" y="84900"/>
                  </a:lnTo>
                  <a:lnTo>
                    <a:pt x="3006" y="106887"/>
                  </a:lnTo>
                  <a:lnTo>
                    <a:pt x="0" y="145572"/>
                  </a:lnTo>
                  <a:lnTo>
                    <a:pt x="7167" y="184331"/>
                  </a:lnTo>
                  <a:lnTo>
                    <a:pt x="17546" y="203330"/>
                  </a:lnTo>
                  <a:lnTo>
                    <a:pt x="33077" y="216454"/>
                  </a:lnTo>
                  <a:lnTo>
                    <a:pt x="55313" y="227300"/>
                  </a:lnTo>
                  <a:lnTo>
                    <a:pt x="70771" y="231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085886" y="3948186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89644" y="17981"/>
                  </a:lnTo>
                  <a:lnTo>
                    <a:pt x="58442" y="73184"/>
                  </a:lnTo>
                  <a:lnTo>
                    <a:pt x="13577" y="12298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096415" y="3927129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168456"/>
                  </a:moveTo>
                  <a:lnTo>
                    <a:pt x="81484" y="107583"/>
                  </a:lnTo>
                  <a:lnTo>
                    <a:pt x="34934" y="472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18489" y="3748145"/>
              <a:ext cx="20082" cy="326384"/>
            </a:xfrm>
            <a:custGeom>
              <a:avLst/>
              <a:gdLst/>
              <a:ahLst/>
              <a:cxnLst/>
              <a:rect l="0" t="0" r="0" b="0"/>
              <a:pathLst>
                <a:path w="20082" h="326384">
                  <a:moveTo>
                    <a:pt x="9553" y="0"/>
                  </a:moveTo>
                  <a:lnTo>
                    <a:pt x="2317" y="50432"/>
                  </a:lnTo>
                  <a:lnTo>
                    <a:pt x="0" y="107749"/>
                  </a:lnTo>
                  <a:lnTo>
                    <a:pt x="483" y="169186"/>
                  </a:lnTo>
                  <a:lnTo>
                    <a:pt x="6345" y="229503"/>
                  </a:lnTo>
                  <a:lnTo>
                    <a:pt x="12038" y="289872"/>
                  </a:lnTo>
                  <a:lnTo>
                    <a:pt x="2008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54342" y="3885015"/>
              <a:ext cx="178986" cy="5590"/>
            </a:xfrm>
            <a:custGeom>
              <a:avLst/>
              <a:gdLst/>
              <a:ahLst/>
              <a:cxnLst/>
              <a:rect l="0" t="0" r="0" b="0"/>
              <a:pathLst>
                <a:path w="178986" h="5590">
                  <a:moveTo>
                    <a:pt x="178985" y="0"/>
                  </a:moveTo>
                  <a:lnTo>
                    <a:pt x="162217" y="5589"/>
                  </a:lnTo>
                  <a:lnTo>
                    <a:pt x="144626" y="5214"/>
                  </a:lnTo>
                  <a:lnTo>
                    <a:pt x="85986" y="686"/>
                  </a:lnTo>
                  <a:lnTo>
                    <a:pt x="34359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43855" y="3861063"/>
              <a:ext cx="115815" cy="194825"/>
            </a:xfrm>
            <a:custGeom>
              <a:avLst/>
              <a:gdLst/>
              <a:ahLst/>
              <a:cxnLst/>
              <a:rect l="0" t="0" r="0" b="0"/>
              <a:pathLst>
                <a:path w="115815" h="194825">
                  <a:moveTo>
                    <a:pt x="0" y="108180"/>
                  </a:moveTo>
                  <a:lnTo>
                    <a:pt x="14572" y="150872"/>
                  </a:lnTo>
                  <a:lnTo>
                    <a:pt x="33814" y="192522"/>
                  </a:lnTo>
                  <a:lnTo>
                    <a:pt x="36581" y="194824"/>
                  </a:lnTo>
                  <a:lnTo>
                    <a:pt x="38425" y="191679"/>
                  </a:lnTo>
                  <a:lnTo>
                    <a:pt x="39304" y="175706"/>
                  </a:lnTo>
                  <a:lnTo>
                    <a:pt x="27243" y="119513"/>
                  </a:lnTo>
                  <a:lnTo>
                    <a:pt x="13538" y="63052"/>
                  </a:lnTo>
                  <a:lnTo>
                    <a:pt x="12535" y="50019"/>
                  </a:lnTo>
                  <a:lnTo>
                    <a:pt x="17659" y="29299"/>
                  </a:lnTo>
                  <a:lnTo>
                    <a:pt x="22301" y="20498"/>
                  </a:lnTo>
                  <a:lnTo>
                    <a:pt x="36818" y="7599"/>
                  </a:lnTo>
                  <a:lnTo>
                    <a:pt x="45602" y="2522"/>
                  </a:lnTo>
                  <a:lnTo>
                    <a:pt x="67840" y="0"/>
                  </a:lnTo>
                  <a:lnTo>
                    <a:pt x="115814" y="2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571303" y="3895766"/>
              <a:ext cx="177879" cy="169582"/>
            </a:xfrm>
            <a:custGeom>
              <a:avLst/>
              <a:gdLst/>
              <a:ahLst/>
              <a:cxnLst/>
              <a:rect l="0" t="0" r="0" b="0"/>
              <a:pathLst>
                <a:path w="177879" h="169582">
                  <a:moveTo>
                    <a:pt x="72593" y="115591"/>
                  </a:moveTo>
                  <a:lnTo>
                    <a:pt x="83771" y="98824"/>
                  </a:lnTo>
                  <a:lnTo>
                    <a:pt x="86140" y="81233"/>
                  </a:lnTo>
                  <a:lnTo>
                    <a:pt x="81179" y="24932"/>
                  </a:lnTo>
                  <a:lnTo>
                    <a:pt x="72120" y="6668"/>
                  </a:lnTo>
                  <a:lnTo>
                    <a:pt x="64089" y="2032"/>
                  </a:lnTo>
                  <a:lnTo>
                    <a:pt x="42687" y="0"/>
                  </a:lnTo>
                  <a:lnTo>
                    <a:pt x="33938" y="3435"/>
                  </a:lnTo>
                  <a:lnTo>
                    <a:pt x="21098" y="16611"/>
                  </a:lnTo>
                  <a:lnTo>
                    <a:pt x="7292" y="43760"/>
                  </a:lnTo>
                  <a:lnTo>
                    <a:pt x="0" y="106233"/>
                  </a:lnTo>
                  <a:lnTo>
                    <a:pt x="1725" y="131319"/>
                  </a:lnTo>
                  <a:lnTo>
                    <a:pt x="10291" y="150267"/>
                  </a:lnTo>
                  <a:lnTo>
                    <a:pt x="25016" y="163368"/>
                  </a:lnTo>
                  <a:lnTo>
                    <a:pt x="33856" y="168500"/>
                  </a:lnTo>
                  <a:lnTo>
                    <a:pt x="43259" y="169581"/>
                  </a:lnTo>
                  <a:lnTo>
                    <a:pt x="63065" y="164543"/>
                  </a:lnTo>
                  <a:lnTo>
                    <a:pt x="70920" y="157585"/>
                  </a:lnTo>
                  <a:lnTo>
                    <a:pt x="91934" y="115914"/>
                  </a:lnTo>
                  <a:lnTo>
                    <a:pt x="100550" y="80982"/>
                  </a:lnTo>
                  <a:lnTo>
                    <a:pt x="101760" y="67952"/>
                  </a:lnTo>
                  <a:lnTo>
                    <a:pt x="103736" y="63945"/>
                  </a:lnTo>
                  <a:lnTo>
                    <a:pt x="106223" y="65952"/>
                  </a:lnTo>
                  <a:lnTo>
                    <a:pt x="128534" y="121993"/>
                  </a:lnTo>
                  <a:lnTo>
                    <a:pt x="134454" y="130388"/>
                  </a:lnTo>
                  <a:lnTo>
                    <a:pt x="141910" y="135984"/>
                  </a:lnTo>
                  <a:lnTo>
                    <a:pt x="177878" y="147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989938" y="3900006"/>
              <a:ext cx="127742" cy="238431"/>
            </a:xfrm>
            <a:custGeom>
              <a:avLst/>
              <a:gdLst/>
              <a:ahLst/>
              <a:cxnLst/>
              <a:rect l="0" t="0" r="0" b="0"/>
              <a:pathLst>
                <a:path w="127742" h="238431">
                  <a:moveTo>
                    <a:pt x="1399" y="6066"/>
                  </a:moveTo>
                  <a:lnTo>
                    <a:pt x="44091" y="2947"/>
                  </a:lnTo>
                  <a:lnTo>
                    <a:pt x="64827" y="0"/>
                  </a:lnTo>
                  <a:lnTo>
                    <a:pt x="117246" y="10626"/>
                  </a:lnTo>
                  <a:lnTo>
                    <a:pt x="121914" y="16125"/>
                  </a:lnTo>
                  <a:lnTo>
                    <a:pt x="122687" y="23300"/>
                  </a:lnTo>
                  <a:lnTo>
                    <a:pt x="117306" y="40632"/>
                  </a:lnTo>
                  <a:lnTo>
                    <a:pt x="91668" y="80354"/>
                  </a:lnTo>
                  <a:lnTo>
                    <a:pt x="44043" y="142989"/>
                  </a:lnTo>
                  <a:lnTo>
                    <a:pt x="4565" y="206112"/>
                  </a:lnTo>
                  <a:lnTo>
                    <a:pt x="0" y="216639"/>
                  </a:lnTo>
                  <a:lnTo>
                    <a:pt x="466" y="224827"/>
                  </a:lnTo>
                  <a:lnTo>
                    <a:pt x="4287" y="231455"/>
                  </a:lnTo>
                  <a:lnTo>
                    <a:pt x="10343" y="237044"/>
                  </a:lnTo>
                  <a:lnTo>
                    <a:pt x="17890" y="238430"/>
                  </a:lnTo>
                  <a:lnTo>
                    <a:pt x="70944" y="229110"/>
                  </a:lnTo>
                  <a:lnTo>
                    <a:pt x="127741" y="206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162682" y="3927147"/>
              <a:ext cx="121320" cy="224101"/>
            </a:xfrm>
            <a:custGeom>
              <a:avLst/>
              <a:gdLst/>
              <a:ahLst/>
              <a:cxnLst/>
              <a:rect l="0" t="0" r="0" b="0"/>
              <a:pathLst>
                <a:path w="121320" h="224101">
                  <a:moveTo>
                    <a:pt x="7639" y="84210"/>
                  </a:moveTo>
                  <a:lnTo>
                    <a:pt x="56570" y="81091"/>
                  </a:lnTo>
                  <a:lnTo>
                    <a:pt x="98175" y="69638"/>
                  </a:lnTo>
                  <a:lnTo>
                    <a:pt x="110110" y="63967"/>
                  </a:lnTo>
                  <a:lnTo>
                    <a:pt x="116898" y="55507"/>
                  </a:lnTo>
                  <a:lnTo>
                    <a:pt x="121319" y="33629"/>
                  </a:lnTo>
                  <a:lnTo>
                    <a:pt x="116265" y="14546"/>
                  </a:lnTo>
                  <a:lnTo>
                    <a:pt x="111642" y="6182"/>
                  </a:lnTo>
                  <a:lnTo>
                    <a:pt x="103881" y="1776"/>
                  </a:lnTo>
                  <a:lnTo>
                    <a:pt x="82779" y="0"/>
                  </a:lnTo>
                  <a:lnTo>
                    <a:pt x="60922" y="9349"/>
                  </a:lnTo>
                  <a:lnTo>
                    <a:pt x="23883" y="38357"/>
                  </a:lnTo>
                  <a:lnTo>
                    <a:pt x="6863" y="65165"/>
                  </a:lnTo>
                  <a:lnTo>
                    <a:pt x="0" y="100924"/>
                  </a:lnTo>
                  <a:lnTo>
                    <a:pt x="3556" y="141155"/>
                  </a:lnTo>
                  <a:lnTo>
                    <a:pt x="17608" y="177122"/>
                  </a:lnTo>
                  <a:lnTo>
                    <a:pt x="36589" y="204417"/>
                  </a:lnTo>
                  <a:lnTo>
                    <a:pt x="62620" y="221732"/>
                  </a:lnTo>
                  <a:lnTo>
                    <a:pt x="82378" y="224100"/>
                  </a:lnTo>
                  <a:lnTo>
                    <a:pt x="112924" y="221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349306" y="3937658"/>
              <a:ext cx="105286" cy="223258"/>
            </a:xfrm>
            <a:custGeom>
              <a:avLst/>
              <a:gdLst/>
              <a:ahLst/>
              <a:cxnLst/>
              <a:rect l="0" t="0" r="0" b="0"/>
              <a:pathLst>
                <a:path w="105286" h="223258">
                  <a:moveTo>
                    <a:pt x="0" y="105285"/>
                  </a:moveTo>
                  <a:lnTo>
                    <a:pt x="8333" y="142763"/>
                  </a:lnTo>
                  <a:lnTo>
                    <a:pt x="18644" y="199430"/>
                  </a:lnTo>
                  <a:lnTo>
                    <a:pt x="25054" y="220826"/>
                  </a:lnTo>
                  <a:lnTo>
                    <a:pt x="27231" y="223257"/>
                  </a:lnTo>
                  <a:lnTo>
                    <a:pt x="28682" y="220198"/>
                  </a:lnTo>
                  <a:lnTo>
                    <a:pt x="29125" y="204320"/>
                  </a:lnTo>
                  <a:lnTo>
                    <a:pt x="22350" y="142604"/>
                  </a:lnTo>
                  <a:lnTo>
                    <a:pt x="12894" y="81863"/>
                  </a:lnTo>
                  <a:lnTo>
                    <a:pt x="13920" y="57441"/>
                  </a:lnTo>
                  <a:lnTo>
                    <a:pt x="22174" y="38787"/>
                  </a:lnTo>
                  <a:lnTo>
                    <a:pt x="39880" y="25817"/>
                  </a:lnTo>
                  <a:lnTo>
                    <a:pt x="95730" y="353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472348" y="3979772"/>
              <a:ext cx="199628" cy="255388"/>
            </a:xfrm>
            <a:custGeom>
              <a:avLst/>
              <a:gdLst/>
              <a:ahLst/>
              <a:cxnLst/>
              <a:rect l="0" t="0" r="0" b="0"/>
              <a:pathLst>
                <a:path w="199628" h="255388">
                  <a:moveTo>
                    <a:pt x="119113" y="63171"/>
                  </a:moveTo>
                  <a:lnTo>
                    <a:pt x="113524" y="46403"/>
                  </a:lnTo>
                  <a:lnTo>
                    <a:pt x="101421" y="35051"/>
                  </a:lnTo>
                  <a:lnTo>
                    <a:pt x="93280" y="30387"/>
                  </a:lnTo>
                  <a:lnTo>
                    <a:pt x="74877" y="28323"/>
                  </a:lnTo>
                  <a:lnTo>
                    <a:pt x="56168" y="32475"/>
                  </a:lnTo>
                  <a:lnTo>
                    <a:pt x="25094" y="54205"/>
                  </a:lnTo>
                  <a:lnTo>
                    <a:pt x="17830" y="60703"/>
                  </a:lnTo>
                  <a:lnTo>
                    <a:pt x="2015" y="92205"/>
                  </a:lnTo>
                  <a:lnTo>
                    <a:pt x="0" y="114680"/>
                  </a:lnTo>
                  <a:lnTo>
                    <a:pt x="11270" y="170646"/>
                  </a:lnTo>
                  <a:lnTo>
                    <a:pt x="22299" y="213298"/>
                  </a:lnTo>
                  <a:lnTo>
                    <a:pt x="33581" y="233619"/>
                  </a:lnTo>
                  <a:lnTo>
                    <a:pt x="49513" y="247330"/>
                  </a:lnTo>
                  <a:lnTo>
                    <a:pt x="58675" y="252624"/>
                  </a:lnTo>
                  <a:lnTo>
                    <a:pt x="78214" y="255387"/>
                  </a:lnTo>
                  <a:lnTo>
                    <a:pt x="124942" y="247628"/>
                  </a:lnTo>
                  <a:lnTo>
                    <a:pt x="145490" y="235229"/>
                  </a:lnTo>
                  <a:lnTo>
                    <a:pt x="161252" y="218020"/>
                  </a:lnTo>
                  <a:lnTo>
                    <a:pt x="194754" y="156487"/>
                  </a:lnTo>
                  <a:lnTo>
                    <a:pt x="199627" y="119026"/>
                  </a:lnTo>
                  <a:lnTo>
                    <a:pt x="193012" y="84010"/>
                  </a:lnTo>
                  <a:lnTo>
                    <a:pt x="182763" y="58005"/>
                  </a:lnTo>
                  <a:lnTo>
                    <a:pt x="164169" y="37088"/>
                  </a:lnTo>
                  <a:lnTo>
                    <a:pt x="1191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5917015" y="1210777"/>
            <a:ext cx="566707" cy="515897"/>
            <a:chOff x="5917015" y="1210777"/>
            <a:chExt cx="566707" cy="515897"/>
          </a:xfrm>
        </p:grpSpPr>
        <p:sp>
          <p:nvSpPr>
            <p:cNvPr id="130" name="Freeform 129"/>
            <p:cNvSpPr/>
            <p:nvPr/>
          </p:nvSpPr>
          <p:spPr>
            <a:xfrm>
              <a:off x="5917015" y="1210777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0" y="0"/>
                  </a:moveTo>
                  <a:lnTo>
                    <a:pt x="1" y="58617"/>
                  </a:lnTo>
                  <a:lnTo>
                    <a:pt x="7236" y="113960"/>
                  </a:lnTo>
                  <a:lnTo>
                    <a:pt x="9553" y="162967"/>
                  </a:lnTo>
                  <a:lnTo>
                    <a:pt x="13456" y="225690"/>
                  </a:lnTo>
                  <a:lnTo>
                    <a:pt x="18805" y="270812"/>
                  </a:lnTo>
                  <a:lnTo>
                    <a:pt x="26202" y="332174"/>
                  </a:lnTo>
                  <a:lnTo>
                    <a:pt x="30522" y="393731"/>
                  </a:lnTo>
                  <a:lnTo>
                    <a:pt x="31375" y="452164"/>
                  </a:lnTo>
                  <a:lnTo>
                    <a:pt x="31523" y="488434"/>
                  </a:lnTo>
                  <a:lnTo>
                    <a:pt x="31586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09944" y="1215173"/>
              <a:ext cx="373778" cy="485375"/>
            </a:xfrm>
            <a:custGeom>
              <a:avLst/>
              <a:gdLst/>
              <a:ahLst/>
              <a:cxnLst/>
              <a:rect l="0" t="0" r="0" b="0"/>
              <a:pathLst>
                <a:path w="373778" h="485375">
                  <a:moveTo>
                    <a:pt x="186097" y="16661"/>
                  </a:moveTo>
                  <a:lnTo>
                    <a:pt x="163740" y="16661"/>
                  </a:lnTo>
                  <a:lnTo>
                    <a:pt x="146525" y="22900"/>
                  </a:lnTo>
                  <a:lnTo>
                    <a:pt x="90640" y="67656"/>
                  </a:lnTo>
                  <a:lnTo>
                    <a:pt x="71142" y="84949"/>
                  </a:lnTo>
                  <a:lnTo>
                    <a:pt x="26214" y="146836"/>
                  </a:lnTo>
                  <a:lnTo>
                    <a:pt x="8113" y="200215"/>
                  </a:lnTo>
                  <a:lnTo>
                    <a:pt x="0" y="249642"/>
                  </a:lnTo>
                  <a:lnTo>
                    <a:pt x="716" y="298212"/>
                  </a:lnTo>
                  <a:lnTo>
                    <a:pt x="11438" y="350956"/>
                  </a:lnTo>
                  <a:lnTo>
                    <a:pt x="31397" y="414204"/>
                  </a:lnTo>
                  <a:lnTo>
                    <a:pt x="44812" y="435502"/>
                  </a:lnTo>
                  <a:lnTo>
                    <a:pt x="92146" y="475640"/>
                  </a:lnTo>
                  <a:lnTo>
                    <a:pt x="118995" y="483864"/>
                  </a:lnTo>
                  <a:lnTo>
                    <a:pt x="160756" y="485374"/>
                  </a:lnTo>
                  <a:lnTo>
                    <a:pt x="206308" y="475404"/>
                  </a:lnTo>
                  <a:lnTo>
                    <a:pt x="259685" y="447273"/>
                  </a:lnTo>
                  <a:lnTo>
                    <a:pt x="301888" y="414455"/>
                  </a:lnTo>
                  <a:lnTo>
                    <a:pt x="343098" y="360680"/>
                  </a:lnTo>
                  <a:lnTo>
                    <a:pt x="366328" y="307274"/>
                  </a:lnTo>
                  <a:lnTo>
                    <a:pt x="373777" y="251664"/>
                  </a:lnTo>
                  <a:lnTo>
                    <a:pt x="372129" y="195619"/>
                  </a:lnTo>
                  <a:lnTo>
                    <a:pt x="360885" y="139488"/>
                  </a:lnTo>
                  <a:lnTo>
                    <a:pt x="337823" y="84510"/>
                  </a:lnTo>
                  <a:lnTo>
                    <a:pt x="300686" y="41761"/>
                  </a:lnTo>
                  <a:lnTo>
                    <a:pt x="253966" y="10440"/>
                  </a:lnTo>
                  <a:lnTo>
                    <a:pt x="213485" y="0"/>
                  </a:lnTo>
                  <a:lnTo>
                    <a:pt x="171855" y="2495"/>
                  </a:lnTo>
                  <a:lnTo>
                    <a:pt x="111201" y="22320"/>
                  </a:lnTo>
                  <a:lnTo>
                    <a:pt x="91341" y="27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7506819" y="4180102"/>
            <a:ext cx="2137286" cy="104997"/>
          </a:xfrm>
          <a:custGeom>
            <a:avLst/>
            <a:gdLst/>
            <a:ahLst/>
            <a:cxnLst/>
            <a:rect l="0" t="0" r="0" b="0"/>
            <a:pathLst>
              <a:path w="2137286" h="104997">
                <a:moveTo>
                  <a:pt x="2137285" y="104996"/>
                </a:moveTo>
                <a:lnTo>
                  <a:pt x="2078668" y="99407"/>
                </a:lnTo>
                <a:lnTo>
                  <a:pt x="2016088" y="85868"/>
                </a:lnTo>
                <a:lnTo>
                  <a:pt x="1963594" y="69563"/>
                </a:lnTo>
                <a:lnTo>
                  <a:pt x="1907616" y="56802"/>
                </a:lnTo>
                <a:lnTo>
                  <a:pt x="1852363" y="45130"/>
                </a:lnTo>
                <a:lnTo>
                  <a:pt x="1789974" y="33855"/>
                </a:lnTo>
                <a:lnTo>
                  <a:pt x="1736534" y="23700"/>
                </a:lnTo>
                <a:lnTo>
                  <a:pt x="1680918" y="15758"/>
                </a:lnTo>
                <a:lnTo>
                  <a:pt x="1623701" y="11330"/>
                </a:lnTo>
                <a:lnTo>
                  <a:pt x="1560407" y="10455"/>
                </a:lnTo>
                <a:lnTo>
                  <a:pt x="1502498" y="10282"/>
                </a:lnTo>
                <a:lnTo>
                  <a:pt x="1454490" y="10253"/>
                </a:lnTo>
                <a:lnTo>
                  <a:pt x="1393102" y="3007"/>
                </a:lnTo>
                <a:lnTo>
                  <a:pt x="1343047" y="687"/>
                </a:lnTo>
                <a:lnTo>
                  <a:pt x="1292342" y="0"/>
                </a:lnTo>
                <a:lnTo>
                  <a:pt x="1229574" y="2888"/>
                </a:lnTo>
                <a:lnTo>
                  <a:pt x="1178522" y="8062"/>
                </a:lnTo>
                <a:lnTo>
                  <a:pt x="1129470" y="9594"/>
                </a:lnTo>
                <a:lnTo>
                  <a:pt x="1082180" y="10049"/>
                </a:lnTo>
                <a:lnTo>
                  <a:pt x="1019389" y="10202"/>
                </a:lnTo>
                <a:lnTo>
                  <a:pt x="970535" y="10229"/>
                </a:lnTo>
                <a:lnTo>
                  <a:pt x="919016" y="15826"/>
                </a:lnTo>
                <a:lnTo>
                  <a:pt x="866706" y="19304"/>
                </a:lnTo>
                <a:lnTo>
                  <a:pt x="814162" y="25924"/>
                </a:lnTo>
                <a:lnTo>
                  <a:pt x="761548" y="29704"/>
                </a:lnTo>
                <a:lnTo>
                  <a:pt x="698604" y="38218"/>
                </a:lnTo>
                <a:lnTo>
                  <a:pt x="648280" y="40756"/>
                </a:lnTo>
                <a:lnTo>
                  <a:pt x="597495" y="42679"/>
                </a:lnTo>
                <a:lnTo>
                  <a:pt x="534701" y="50096"/>
                </a:lnTo>
                <a:lnTo>
                  <a:pt x="471907" y="51907"/>
                </a:lnTo>
                <a:lnTo>
                  <a:pt x="414444" y="52266"/>
                </a:lnTo>
                <a:lnTo>
                  <a:pt x="354912" y="52336"/>
                </a:lnTo>
                <a:lnTo>
                  <a:pt x="292763" y="52350"/>
                </a:lnTo>
                <a:lnTo>
                  <a:pt x="244022" y="57942"/>
                </a:lnTo>
                <a:lnTo>
                  <a:pt x="182386" y="63076"/>
                </a:lnTo>
                <a:lnTo>
                  <a:pt x="132289" y="69829"/>
                </a:lnTo>
                <a:lnTo>
                  <a:pt x="81570" y="73519"/>
                </a:lnTo>
                <a:lnTo>
                  <a:pt x="28157" y="81534"/>
                </a:lnTo>
                <a:lnTo>
                  <a:pt x="0" y="839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5" name="Group 164"/>
          <p:cNvGrpSpPr/>
          <p:nvPr/>
        </p:nvGrpSpPr>
        <p:grpSpPr>
          <a:xfrm>
            <a:off x="2571637" y="4590425"/>
            <a:ext cx="5577421" cy="1255063"/>
            <a:chOff x="2571637" y="4590425"/>
            <a:chExt cx="5577421" cy="1255063"/>
          </a:xfrm>
        </p:grpSpPr>
        <p:sp>
          <p:nvSpPr>
            <p:cNvPr id="134" name="Freeform 133"/>
            <p:cNvSpPr/>
            <p:nvPr/>
          </p:nvSpPr>
          <p:spPr>
            <a:xfrm>
              <a:off x="2979564" y="4685181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49263"/>
                  </a:lnTo>
                  <a:lnTo>
                    <a:pt x="1170" y="100514"/>
                  </a:lnTo>
                  <a:lnTo>
                    <a:pt x="7236" y="159633"/>
                  </a:lnTo>
                  <a:lnTo>
                    <a:pt x="9553" y="221604"/>
                  </a:lnTo>
                  <a:lnTo>
                    <a:pt x="10240" y="282079"/>
                  </a:lnTo>
                  <a:lnTo>
                    <a:pt x="10443" y="330674"/>
                  </a:lnTo>
                  <a:lnTo>
                    <a:pt x="10512" y="379657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737409" y="4632538"/>
              <a:ext cx="421141" cy="63172"/>
            </a:xfrm>
            <a:custGeom>
              <a:avLst/>
              <a:gdLst/>
              <a:ahLst/>
              <a:cxnLst/>
              <a:rect l="0" t="0" r="0" b="0"/>
              <a:pathLst>
                <a:path w="421141" h="63172">
                  <a:moveTo>
                    <a:pt x="421140" y="0"/>
                  </a:moveTo>
                  <a:lnTo>
                    <a:pt x="362523" y="9065"/>
                  </a:lnTo>
                  <a:lnTo>
                    <a:pt x="299943" y="17476"/>
                  </a:lnTo>
                  <a:lnTo>
                    <a:pt x="237496" y="23470"/>
                  </a:lnTo>
                  <a:lnTo>
                    <a:pt x="192422" y="29181"/>
                  </a:lnTo>
                  <a:lnTo>
                    <a:pt x="137732" y="33993"/>
                  </a:lnTo>
                  <a:lnTo>
                    <a:pt x="87603" y="42828"/>
                  </a:lnTo>
                  <a:lnTo>
                    <a:pt x="25227" y="585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088209" y="4805695"/>
              <a:ext cx="112455" cy="198402"/>
            </a:xfrm>
            <a:custGeom>
              <a:avLst/>
              <a:gdLst/>
              <a:ahLst/>
              <a:cxnLst/>
              <a:rect l="0" t="0" r="0" b="0"/>
              <a:pathLst>
                <a:path w="112455" h="198402">
                  <a:moveTo>
                    <a:pt x="49283" y="111113"/>
                  </a:moveTo>
                  <a:lnTo>
                    <a:pt x="73329" y="101538"/>
                  </a:lnTo>
                  <a:lnTo>
                    <a:pt x="87656" y="90870"/>
                  </a:lnTo>
                  <a:lnTo>
                    <a:pt x="103287" y="66121"/>
                  </a:lnTo>
                  <a:lnTo>
                    <a:pt x="105260" y="46663"/>
                  </a:lnTo>
                  <a:lnTo>
                    <a:pt x="101068" y="27487"/>
                  </a:lnTo>
                  <a:lnTo>
                    <a:pt x="91406" y="11164"/>
                  </a:lnTo>
                  <a:lnTo>
                    <a:pt x="83214" y="5876"/>
                  </a:lnTo>
                  <a:lnTo>
                    <a:pt x="61634" y="0"/>
                  </a:lnTo>
                  <a:lnTo>
                    <a:pt x="50498" y="1943"/>
                  </a:lnTo>
                  <a:lnTo>
                    <a:pt x="28766" y="13460"/>
                  </a:lnTo>
                  <a:lnTo>
                    <a:pt x="13648" y="30277"/>
                  </a:lnTo>
                  <a:lnTo>
                    <a:pt x="7979" y="39675"/>
                  </a:lnTo>
                  <a:lnTo>
                    <a:pt x="0" y="80847"/>
                  </a:lnTo>
                  <a:lnTo>
                    <a:pt x="3225" y="118913"/>
                  </a:lnTo>
                  <a:lnTo>
                    <a:pt x="17179" y="152419"/>
                  </a:lnTo>
                  <a:lnTo>
                    <a:pt x="36131" y="178984"/>
                  </a:lnTo>
                  <a:lnTo>
                    <a:pt x="62154" y="196084"/>
                  </a:lnTo>
                  <a:lnTo>
                    <a:pt x="81909" y="198401"/>
                  </a:lnTo>
                  <a:lnTo>
                    <a:pt x="112454" y="195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247716" y="4852070"/>
              <a:ext cx="163518" cy="170024"/>
            </a:xfrm>
            <a:custGeom>
              <a:avLst/>
              <a:gdLst/>
              <a:ahLst/>
              <a:cxnLst/>
              <a:rect l="0" t="0" r="0" b="0"/>
              <a:pathLst>
                <a:path w="163518" h="170024">
                  <a:moveTo>
                    <a:pt x="5589" y="22624"/>
                  </a:moveTo>
                  <a:lnTo>
                    <a:pt x="0" y="39391"/>
                  </a:lnTo>
                  <a:lnTo>
                    <a:pt x="4442" y="90970"/>
                  </a:lnTo>
                  <a:lnTo>
                    <a:pt x="21005" y="150836"/>
                  </a:lnTo>
                  <a:lnTo>
                    <a:pt x="16701" y="96916"/>
                  </a:lnTo>
                  <a:lnTo>
                    <a:pt x="19353" y="43105"/>
                  </a:lnTo>
                  <a:lnTo>
                    <a:pt x="21784" y="29259"/>
                  </a:lnTo>
                  <a:lnTo>
                    <a:pt x="26914" y="18859"/>
                  </a:lnTo>
                  <a:lnTo>
                    <a:pt x="41973" y="4183"/>
                  </a:lnTo>
                  <a:lnTo>
                    <a:pt x="63484" y="0"/>
                  </a:lnTo>
                  <a:lnTo>
                    <a:pt x="75771" y="522"/>
                  </a:lnTo>
                  <a:lnTo>
                    <a:pt x="86302" y="4380"/>
                  </a:lnTo>
                  <a:lnTo>
                    <a:pt x="104243" y="18025"/>
                  </a:lnTo>
                  <a:lnTo>
                    <a:pt x="140139" y="81376"/>
                  </a:lnTo>
                  <a:lnTo>
                    <a:pt x="157686" y="127036"/>
                  </a:lnTo>
                  <a:lnTo>
                    <a:pt x="163517" y="170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706031" y="4590425"/>
              <a:ext cx="189514" cy="421141"/>
            </a:xfrm>
            <a:custGeom>
              <a:avLst/>
              <a:gdLst/>
              <a:ahLst/>
              <a:cxnLst/>
              <a:rect l="0" t="0" r="0" b="0"/>
              <a:pathLst>
                <a:path w="189514" h="421141">
                  <a:moveTo>
                    <a:pt x="0" y="0"/>
                  </a:moveTo>
                  <a:lnTo>
                    <a:pt x="3119" y="42691"/>
                  </a:lnTo>
                  <a:lnTo>
                    <a:pt x="9065" y="101109"/>
                  </a:lnTo>
                  <a:lnTo>
                    <a:pt x="11409" y="162258"/>
                  </a:lnTo>
                  <a:lnTo>
                    <a:pt x="18804" y="218704"/>
                  </a:lnTo>
                  <a:lnTo>
                    <a:pt x="20389" y="276150"/>
                  </a:lnTo>
                  <a:lnTo>
                    <a:pt x="20859" y="331386"/>
                  </a:lnTo>
                  <a:lnTo>
                    <a:pt x="21018" y="391972"/>
                  </a:lnTo>
                  <a:lnTo>
                    <a:pt x="21031" y="397015"/>
                  </a:lnTo>
                  <a:lnTo>
                    <a:pt x="29460" y="347599"/>
                  </a:lnTo>
                  <a:lnTo>
                    <a:pt x="40184" y="310182"/>
                  </a:lnTo>
                  <a:lnTo>
                    <a:pt x="51395" y="291497"/>
                  </a:lnTo>
                  <a:lnTo>
                    <a:pt x="67296" y="278513"/>
                  </a:lnTo>
                  <a:lnTo>
                    <a:pt x="76449" y="273413"/>
                  </a:lnTo>
                  <a:lnTo>
                    <a:pt x="99098" y="270865"/>
                  </a:lnTo>
                  <a:lnTo>
                    <a:pt x="111689" y="271823"/>
                  </a:lnTo>
                  <a:lnTo>
                    <a:pt x="135038" y="285367"/>
                  </a:lnTo>
                  <a:lnTo>
                    <a:pt x="154773" y="306984"/>
                  </a:lnTo>
                  <a:lnTo>
                    <a:pt x="176975" y="358989"/>
                  </a:lnTo>
                  <a:lnTo>
                    <a:pt x="189513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41097" y="4842987"/>
              <a:ext cx="165018" cy="179539"/>
            </a:xfrm>
            <a:custGeom>
              <a:avLst/>
              <a:gdLst/>
              <a:ahLst/>
              <a:cxnLst/>
              <a:rect l="0" t="0" r="0" b="0"/>
              <a:pathLst>
                <a:path w="165018" h="179539">
                  <a:moveTo>
                    <a:pt x="70260" y="105407"/>
                  </a:moveTo>
                  <a:lnTo>
                    <a:pt x="87028" y="94228"/>
                  </a:lnTo>
                  <a:lnTo>
                    <a:pt x="91967" y="86256"/>
                  </a:lnTo>
                  <a:lnTo>
                    <a:pt x="97455" y="64920"/>
                  </a:lnTo>
                  <a:lnTo>
                    <a:pt x="94956" y="32189"/>
                  </a:lnTo>
                  <a:lnTo>
                    <a:pt x="86695" y="13984"/>
                  </a:lnTo>
                  <a:lnTo>
                    <a:pt x="81217" y="5854"/>
                  </a:lnTo>
                  <a:lnTo>
                    <a:pt x="74055" y="1603"/>
                  </a:lnTo>
                  <a:lnTo>
                    <a:pt x="56739" y="0"/>
                  </a:lnTo>
                  <a:lnTo>
                    <a:pt x="48378" y="3550"/>
                  </a:lnTo>
                  <a:lnTo>
                    <a:pt x="32849" y="16853"/>
                  </a:lnTo>
                  <a:lnTo>
                    <a:pt x="12221" y="61225"/>
                  </a:lnTo>
                  <a:lnTo>
                    <a:pt x="0" y="108118"/>
                  </a:lnTo>
                  <a:lnTo>
                    <a:pt x="699" y="145204"/>
                  </a:lnTo>
                  <a:lnTo>
                    <a:pt x="2829" y="156505"/>
                  </a:lnTo>
                  <a:lnTo>
                    <a:pt x="7759" y="165208"/>
                  </a:lnTo>
                  <a:lnTo>
                    <a:pt x="22595" y="177999"/>
                  </a:lnTo>
                  <a:lnTo>
                    <a:pt x="31464" y="179538"/>
                  </a:lnTo>
                  <a:lnTo>
                    <a:pt x="50678" y="175009"/>
                  </a:lnTo>
                  <a:lnTo>
                    <a:pt x="67796" y="158957"/>
                  </a:lnTo>
                  <a:lnTo>
                    <a:pt x="80863" y="136226"/>
                  </a:lnTo>
                  <a:lnTo>
                    <a:pt x="86671" y="110525"/>
                  </a:lnTo>
                  <a:lnTo>
                    <a:pt x="90560" y="105309"/>
                  </a:lnTo>
                  <a:lnTo>
                    <a:pt x="95491" y="105341"/>
                  </a:lnTo>
                  <a:lnTo>
                    <a:pt x="107210" y="114736"/>
                  </a:lnTo>
                  <a:lnTo>
                    <a:pt x="128132" y="137417"/>
                  </a:lnTo>
                  <a:lnTo>
                    <a:pt x="165017" y="158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119729" y="4793393"/>
              <a:ext cx="156479" cy="225451"/>
            </a:xfrm>
            <a:custGeom>
              <a:avLst/>
              <a:gdLst/>
              <a:ahLst/>
              <a:cxnLst/>
              <a:rect l="0" t="0" r="0" b="0"/>
              <a:pathLst>
                <a:path w="156479" h="225451">
                  <a:moveTo>
                    <a:pt x="112726" y="18130"/>
                  </a:moveTo>
                  <a:lnTo>
                    <a:pt x="95959" y="6951"/>
                  </a:lnTo>
                  <a:lnTo>
                    <a:pt x="57586" y="0"/>
                  </a:lnTo>
                  <a:lnTo>
                    <a:pt x="35187" y="4613"/>
                  </a:lnTo>
                  <a:lnTo>
                    <a:pt x="25939" y="9119"/>
                  </a:lnTo>
                  <a:lnTo>
                    <a:pt x="12543" y="23483"/>
                  </a:lnTo>
                  <a:lnTo>
                    <a:pt x="3859" y="42736"/>
                  </a:lnTo>
                  <a:lnTo>
                    <a:pt x="0" y="66891"/>
                  </a:lnTo>
                  <a:lnTo>
                    <a:pt x="2481" y="76374"/>
                  </a:lnTo>
                  <a:lnTo>
                    <a:pt x="7644" y="83865"/>
                  </a:lnTo>
                  <a:lnTo>
                    <a:pt x="22739" y="95309"/>
                  </a:lnTo>
                  <a:lnTo>
                    <a:pt x="41147" y="104294"/>
                  </a:lnTo>
                  <a:lnTo>
                    <a:pt x="100282" y="117994"/>
                  </a:lnTo>
                  <a:lnTo>
                    <a:pt x="130096" y="135457"/>
                  </a:lnTo>
                  <a:lnTo>
                    <a:pt x="145013" y="149824"/>
                  </a:lnTo>
                  <a:lnTo>
                    <a:pt x="155542" y="167907"/>
                  </a:lnTo>
                  <a:lnTo>
                    <a:pt x="156478" y="177643"/>
                  </a:lnTo>
                  <a:lnTo>
                    <a:pt x="151279" y="197819"/>
                  </a:lnTo>
                  <a:lnTo>
                    <a:pt x="138050" y="212246"/>
                  </a:lnTo>
                  <a:lnTo>
                    <a:pt x="129609" y="217730"/>
                  </a:lnTo>
                  <a:lnTo>
                    <a:pt x="89783" y="225450"/>
                  </a:lnTo>
                  <a:lnTo>
                    <a:pt x="52116" y="222148"/>
                  </a:lnTo>
                  <a:lnTo>
                    <a:pt x="7442" y="207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603727" y="4882204"/>
              <a:ext cx="176777" cy="200143"/>
            </a:xfrm>
            <a:custGeom>
              <a:avLst/>
              <a:gdLst/>
              <a:ahLst/>
              <a:cxnLst/>
              <a:rect l="0" t="0" r="0" b="0"/>
              <a:pathLst>
                <a:path w="176777" h="200143">
                  <a:moveTo>
                    <a:pt x="123568" y="13547"/>
                  </a:moveTo>
                  <a:lnTo>
                    <a:pt x="106800" y="2369"/>
                  </a:lnTo>
                  <a:lnTo>
                    <a:pt x="86090" y="0"/>
                  </a:lnTo>
                  <a:lnTo>
                    <a:pt x="63627" y="4017"/>
                  </a:lnTo>
                  <a:lnTo>
                    <a:pt x="45845" y="13601"/>
                  </a:lnTo>
                  <a:lnTo>
                    <a:pt x="22680" y="43329"/>
                  </a:lnTo>
                  <a:lnTo>
                    <a:pt x="6588" y="76184"/>
                  </a:lnTo>
                  <a:lnTo>
                    <a:pt x="0" y="113734"/>
                  </a:lnTo>
                  <a:lnTo>
                    <a:pt x="4698" y="137624"/>
                  </a:lnTo>
                  <a:lnTo>
                    <a:pt x="20497" y="167684"/>
                  </a:lnTo>
                  <a:lnTo>
                    <a:pt x="34475" y="182658"/>
                  </a:lnTo>
                  <a:lnTo>
                    <a:pt x="52386" y="193212"/>
                  </a:lnTo>
                  <a:lnTo>
                    <a:pt x="87789" y="200142"/>
                  </a:lnTo>
                  <a:lnTo>
                    <a:pt x="111176" y="195524"/>
                  </a:lnTo>
                  <a:lnTo>
                    <a:pt x="132098" y="184503"/>
                  </a:lnTo>
                  <a:lnTo>
                    <a:pt x="171976" y="144421"/>
                  </a:lnTo>
                  <a:lnTo>
                    <a:pt x="175727" y="134721"/>
                  </a:lnTo>
                  <a:lnTo>
                    <a:pt x="176776" y="111466"/>
                  </a:lnTo>
                  <a:lnTo>
                    <a:pt x="166747" y="59578"/>
                  </a:lnTo>
                  <a:lnTo>
                    <a:pt x="144625" y="13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00994" y="4870641"/>
              <a:ext cx="347442" cy="220748"/>
            </a:xfrm>
            <a:custGeom>
              <a:avLst/>
              <a:gdLst/>
              <a:ahLst/>
              <a:cxnLst/>
              <a:rect l="0" t="0" r="0" b="0"/>
              <a:pathLst>
                <a:path w="347442" h="220748">
                  <a:moveTo>
                    <a:pt x="0" y="25110"/>
                  </a:moveTo>
                  <a:lnTo>
                    <a:pt x="34748" y="86221"/>
                  </a:lnTo>
                  <a:lnTo>
                    <a:pt x="55644" y="146241"/>
                  </a:lnTo>
                  <a:lnTo>
                    <a:pt x="76753" y="203408"/>
                  </a:lnTo>
                  <a:lnTo>
                    <a:pt x="84415" y="217827"/>
                  </a:lnTo>
                  <a:lnTo>
                    <a:pt x="80022" y="212538"/>
                  </a:lnTo>
                  <a:lnTo>
                    <a:pt x="63080" y="156275"/>
                  </a:lnTo>
                  <a:lnTo>
                    <a:pt x="54704" y="96253"/>
                  </a:lnTo>
                  <a:lnTo>
                    <a:pt x="64367" y="36688"/>
                  </a:lnTo>
                  <a:lnTo>
                    <a:pt x="67478" y="25810"/>
                  </a:lnTo>
                  <a:lnTo>
                    <a:pt x="74231" y="18557"/>
                  </a:lnTo>
                  <a:lnTo>
                    <a:pt x="94213" y="10499"/>
                  </a:lnTo>
                  <a:lnTo>
                    <a:pt x="103753" y="10690"/>
                  </a:lnTo>
                  <a:lnTo>
                    <a:pt x="120592" y="17142"/>
                  </a:lnTo>
                  <a:lnTo>
                    <a:pt x="143226" y="33927"/>
                  </a:lnTo>
                  <a:lnTo>
                    <a:pt x="170665" y="68966"/>
                  </a:lnTo>
                  <a:lnTo>
                    <a:pt x="183409" y="100495"/>
                  </a:lnTo>
                  <a:lnTo>
                    <a:pt x="188308" y="152478"/>
                  </a:lnTo>
                  <a:lnTo>
                    <a:pt x="187808" y="171795"/>
                  </a:lnTo>
                  <a:lnTo>
                    <a:pt x="186036" y="172033"/>
                  </a:lnTo>
                  <a:lnTo>
                    <a:pt x="183686" y="168682"/>
                  </a:lnTo>
                  <a:lnTo>
                    <a:pt x="184459" y="162939"/>
                  </a:lnTo>
                  <a:lnTo>
                    <a:pt x="191556" y="147199"/>
                  </a:lnTo>
                  <a:lnTo>
                    <a:pt x="205629" y="134744"/>
                  </a:lnTo>
                  <a:lnTo>
                    <a:pt x="268917" y="106600"/>
                  </a:lnTo>
                  <a:lnTo>
                    <a:pt x="300865" y="80721"/>
                  </a:lnTo>
                  <a:lnTo>
                    <a:pt x="309193" y="60745"/>
                  </a:lnTo>
                  <a:lnTo>
                    <a:pt x="311724" y="37438"/>
                  </a:lnTo>
                  <a:lnTo>
                    <a:pt x="308950" y="15381"/>
                  </a:lnTo>
                  <a:lnTo>
                    <a:pt x="303063" y="8096"/>
                  </a:lnTo>
                  <a:lnTo>
                    <a:pt x="284044" y="0"/>
                  </a:lnTo>
                  <a:lnTo>
                    <a:pt x="274760" y="181"/>
                  </a:lnTo>
                  <a:lnTo>
                    <a:pt x="258207" y="6622"/>
                  </a:lnTo>
                  <a:lnTo>
                    <a:pt x="243050" y="23522"/>
                  </a:lnTo>
                  <a:lnTo>
                    <a:pt x="219846" y="66910"/>
                  </a:lnTo>
                  <a:lnTo>
                    <a:pt x="213319" y="109895"/>
                  </a:lnTo>
                  <a:lnTo>
                    <a:pt x="218031" y="136492"/>
                  </a:lnTo>
                  <a:lnTo>
                    <a:pt x="240120" y="182162"/>
                  </a:lnTo>
                  <a:lnTo>
                    <a:pt x="265729" y="208774"/>
                  </a:lnTo>
                  <a:lnTo>
                    <a:pt x="288508" y="217873"/>
                  </a:lnTo>
                  <a:lnTo>
                    <a:pt x="311890" y="220747"/>
                  </a:lnTo>
                  <a:lnTo>
                    <a:pt x="347441" y="214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495875" y="4832580"/>
              <a:ext cx="200043" cy="292678"/>
            </a:xfrm>
            <a:custGeom>
              <a:avLst/>
              <a:gdLst/>
              <a:ahLst/>
              <a:cxnLst/>
              <a:rect l="0" t="0" r="0" b="0"/>
              <a:pathLst>
                <a:path w="200043" h="292678">
                  <a:moveTo>
                    <a:pt x="0" y="0"/>
                  </a:moveTo>
                  <a:lnTo>
                    <a:pt x="58617" y="5589"/>
                  </a:lnTo>
                  <a:lnTo>
                    <a:pt x="120027" y="9553"/>
                  </a:lnTo>
                  <a:lnTo>
                    <a:pt x="149662" y="10095"/>
                  </a:lnTo>
                  <a:lnTo>
                    <a:pt x="160606" y="13749"/>
                  </a:lnTo>
                  <a:lnTo>
                    <a:pt x="175886" y="27168"/>
                  </a:lnTo>
                  <a:lnTo>
                    <a:pt x="179258" y="35659"/>
                  </a:lnTo>
                  <a:lnTo>
                    <a:pt x="179886" y="54453"/>
                  </a:lnTo>
                  <a:lnTo>
                    <a:pt x="168073" y="84765"/>
                  </a:lnTo>
                  <a:lnTo>
                    <a:pt x="121435" y="141170"/>
                  </a:lnTo>
                  <a:lnTo>
                    <a:pt x="63910" y="200419"/>
                  </a:lnTo>
                  <a:lnTo>
                    <a:pt x="17921" y="262076"/>
                  </a:lnTo>
                  <a:lnTo>
                    <a:pt x="3676" y="278695"/>
                  </a:lnTo>
                  <a:lnTo>
                    <a:pt x="3620" y="284063"/>
                  </a:lnTo>
                  <a:lnTo>
                    <a:pt x="8263" y="287641"/>
                  </a:lnTo>
                  <a:lnTo>
                    <a:pt x="37153" y="292677"/>
                  </a:lnTo>
                  <a:lnTo>
                    <a:pt x="94427" y="288790"/>
                  </a:lnTo>
                  <a:lnTo>
                    <a:pt x="152490" y="276757"/>
                  </a:lnTo>
                  <a:lnTo>
                    <a:pt x="20004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728175" y="4851165"/>
              <a:ext cx="146727" cy="234100"/>
            </a:xfrm>
            <a:custGeom>
              <a:avLst/>
              <a:gdLst/>
              <a:ahLst/>
              <a:cxnLst/>
              <a:rect l="0" t="0" r="0" b="0"/>
              <a:pathLst>
                <a:path w="146727" h="234100">
                  <a:moveTo>
                    <a:pt x="30913" y="139342"/>
                  </a:moveTo>
                  <a:lnTo>
                    <a:pt x="83618" y="120214"/>
                  </a:lnTo>
                  <a:lnTo>
                    <a:pt x="107100" y="101569"/>
                  </a:lnTo>
                  <a:lnTo>
                    <a:pt x="121706" y="83950"/>
                  </a:lnTo>
                  <a:lnTo>
                    <a:pt x="125366" y="74338"/>
                  </a:lnTo>
                  <a:lnTo>
                    <a:pt x="126315" y="54300"/>
                  </a:lnTo>
                  <a:lnTo>
                    <a:pt x="120271" y="23288"/>
                  </a:lnTo>
                  <a:lnTo>
                    <a:pt x="115052" y="15179"/>
                  </a:lnTo>
                  <a:lnTo>
                    <a:pt x="99893" y="3051"/>
                  </a:lnTo>
                  <a:lnTo>
                    <a:pt x="78339" y="0"/>
                  </a:lnTo>
                  <a:lnTo>
                    <a:pt x="54330" y="3713"/>
                  </a:lnTo>
                  <a:lnTo>
                    <a:pt x="31962" y="13162"/>
                  </a:lnTo>
                  <a:lnTo>
                    <a:pt x="16561" y="28280"/>
                  </a:lnTo>
                  <a:lnTo>
                    <a:pt x="10816" y="37225"/>
                  </a:lnTo>
                  <a:lnTo>
                    <a:pt x="2731" y="72171"/>
                  </a:lnTo>
                  <a:lnTo>
                    <a:pt x="0" y="125900"/>
                  </a:lnTo>
                  <a:lnTo>
                    <a:pt x="1866" y="165255"/>
                  </a:lnTo>
                  <a:lnTo>
                    <a:pt x="10594" y="184395"/>
                  </a:lnTo>
                  <a:lnTo>
                    <a:pt x="28662" y="208323"/>
                  </a:lnTo>
                  <a:lnTo>
                    <a:pt x="48240" y="219913"/>
                  </a:lnTo>
                  <a:lnTo>
                    <a:pt x="85570" y="229896"/>
                  </a:lnTo>
                  <a:lnTo>
                    <a:pt x="146726" y="234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927544" y="4884696"/>
              <a:ext cx="126343" cy="234313"/>
            </a:xfrm>
            <a:custGeom>
              <a:avLst/>
              <a:gdLst/>
              <a:ahLst/>
              <a:cxnLst/>
              <a:rect l="0" t="0" r="0" b="0"/>
              <a:pathLst>
                <a:path w="126343" h="234313">
                  <a:moveTo>
                    <a:pt x="0" y="116340"/>
                  </a:moveTo>
                  <a:lnTo>
                    <a:pt x="20243" y="165892"/>
                  </a:lnTo>
                  <a:lnTo>
                    <a:pt x="61330" y="221218"/>
                  </a:lnTo>
                  <a:lnTo>
                    <a:pt x="68963" y="231882"/>
                  </a:lnTo>
                  <a:lnTo>
                    <a:pt x="72881" y="234312"/>
                  </a:lnTo>
                  <a:lnTo>
                    <a:pt x="74324" y="231253"/>
                  </a:lnTo>
                  <a:lnTo>
                    <a:pt x="74116" y="224534"/>
                  </a:lnTo>
                  <a:lnTo>
                    <a:pt x="53968" y="167055"/>
                  </a:lnTo>
                  <a:lnTo>
                    <a:pt x="38866" y="112450"/>
                  </a:lnTo>
                  <a:lnTo>
                    <a:pt x="34193" y="56603"/>
                  </a:lnTo>
                  <a:lnTo>
                    <a:pt x="37813" y="28569"/>
                  </a:lnTo>
                  <a:lnTo>
                    <a:pt x="42757" y="18052"/>
                  </a:lnTo>
                  <a:lnTo>
                    <a:pt x="57607" y="3246"/>
                  </a:lnTo>
                  <a:lnTo>
                    <a:pt x="67651" y="0"/>
                  </a:lnTo>
                  <a:lnTo>
                    <a:pt x="126342" y="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102630" y="4916808"/>
              <a:ext cx="190655" cy="240491"/>
            </a:xfrm>
            <a:custGeom>
              <a:avLst/>
              <a:gdLst/>
              <a:ahLst/>
              <a:cxnLst/>
              <a:rect l="0" t="0" r="0" b="0"/>
              <a:pathLst>
                <a:path w="190655" h="240491">
                  <a:moveTo>
                    <a:pt x="109183" y="10528"/>
                  </a:moveTo>
                  <a:lnTo>
                    <a:pt x="92415" y="4939"/>
                  </a:lnTo>
                  <a:lnTo>
                    <a:pt x="71705" y="8434"/>
                  </a:lnTo>
                  <a:lnTo>
                    <a:pt x="39977" y="23556"/>
                  </a:lnTo>
                  <a:lnTo>
                    <a:pt x="24613" y="37376"/>
                  </a:lnTo>
                  <a:lnTo>
                    <a:pt x="1268" y="84990"/>
                  </a:lnTo>
                  <a:lnTo>
                    <a:pt x="0" y="105624"/>
                  </a:lnTo>
                  <a:lnTo>
                    <a:pt x="8983" y="140091"/>
                  </a:lnTo>
                  <a:lnTo>
                    <a:pt x="39663" y="197909"/>
                  </a:lnTo>
                  <a:lnTo>
                    <a:pt x="62588" y="222936"/>
                  </a:lnTo>
                  <a:lnTo>
                    <a:pt x="85355" y="237903"/>
                  </a:lnTo>
                  <a:lnTo>
                    <a:pt x="96807" y="240490"/>
                  </a:lnTo>
                  <a:lnTo>
                    <a:pt x="118891" y="237126"/>
                  </a:lnTo>
                  <a:lnTo>
                    <a:pt x="145465" y="222078"/>
                  </a:lnTo>
                  <a:lnTo>
                    <a:pt x="168157" y="197212"/>
                  </a:lnTo>
                  <a:lnTo>
                    <a:pt x="184108" y="167618"/>
                  </a:lnTo>
                  <a:lnTo>
                    <a:pt x="190654" y="131033"/>
                  </a:lnTo>
                  <a:lnTo>
                    <a:pt x="184461" y="77919"/>
                  </a:lnTo>
                  <a:lnTo>
                    <a:pt x="174122" y="44534"/>
                  </a:lnTo>
                  <a:lnTo>
                    <a:pt x="156760" y="20474"/>
                  </a:lnTo>
                  <a:lnTo>
                    <a:pt x="1302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369741" y="5137906"/>
              <a:ext cx="29256" cy="168457"/>
            </a:xfrm>
            <a:custGeom>
              <a:avLst/>
              <a:gdLst/>
              <a:ahLst/>
              <a:cxnLst/>
              <a:rect l="0" t="0" r="0" b="0"/>
              <a:pathLst>
                <a:path w="29256" h="168457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29255" y="69742"/>
                  </a:lnTo>
                  <a:lnTo>
                    <a:pt x="22719" y="122268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729945" y="4800994"/>
              <a:ext cx="158669" cy="267525"/>
            </a:xfrm>
            <a:custGeom>
              <a:avLst/>
              <a:gdLst/>
              <a:ahLst/>
              <a:cxnLst/>
              <a:rect l="0" t="0" r="0" b="0"/>
              <a:pathLst>
                <a:path w="158669" h="267525">
                  <a:moveTo>
                    <a:pt x="124107" y="0"/>
                  </a:moveTo>
                  <a:lnTo>
                    <a:pt x="71401" y="19129"/>
                  </a:lnTo>
                  <a:lnTo>
                    <a:pt x="10690" y="55136"/>
                  </a:lnTo>
                  <a:lnTo>
                    <a:pt x="2872" y="61324"/>
                  </a:lnTo>
                  <a:lnTo>
                    <a:pt x="0" y="67789"/>
                  </a:lnTo>
                  <a:lnTo>
                    <a:pt x="424" y="74439"/>
                  </a:lnTo>
                  <a:lnTo>
                    <a:pt x="3047" y="81211"/>
                  </a:lnTo>
                  <a:lnTo>
                    <a:pt x="18439" y="94976"/>
                  </a:lnTo>
                  <a:lnTo>
                    <a:pt x="29095" y="101922"/>
                  </a:lnTo>
                  <a:lnTo>
                    <a:pt x="85886" y="114240"/>
                  </a:lnTo>
                  <a:lnTo>
                    <a:pt x="120970" y="124576"/>
                  </a:lnTo>
                  <a:lnTo>
                    <a:pt x="138701" y="135696"/>
                  </a:lnTo>
                  <a:lnTo>
                    <a:pt x="151260" y="151557"/>
                  </a:lnTo>
                  <a:lnTo>
                    <a:pt x="156247" y="160699"/>
                  </a:lnTo>
                  <a:lnTo>
                    <a:pt x="158668" y="180217"/>
                  </a:lnTo>
                  <a:lnTo>
                    <a:pt x="154675" y="200589"/>
                  </a:lnTo>
                  <a:lnTo>
                    <a:pt x="126558" y="252756"/>
                  </a:lnTo>
                  <a:lnTo>
                    <a:pt x="116382" y="259751"/>
                  </a:lnTo>
                  <a:lnTo>
                    <a:pt x="89478" y="267524"/>
                  </a:lnTo>
                  <a:lnTo>
                    <a:pt x="52625" y="266310"/>
                  </a:lnTo>
                  <a:lnTo>
                    <a:pt x="8293" y="252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968812" y="4934847"/>
              <a:ext cx="203653" cy="177723"/>
            </a:xfrm>
            <a:custGeom>
              <a:avLst/>
              <a:gdLst/>
              <a:ahLst/>
              <a:cxnLst/>
              <a:rect l="0" t="0" r="0" b="0"/>
              <a:pathLst>
                <a:path w="203653" h="177723">
                  <a:moveTo>
                    <a:pt x="127395" y="13547"/>
                  </a:moveTo>
                  <a:lnTo>
                    <a:pt x="110627" y="2368"/>
                  </a:lnTo>
                  <a:lnTo>
                    <a:pt x="89916" y="0"/>
                  </a:lnTo>
                  <a:lnTo>
                    <a:pt x="67454" y="4016"/>
                  </a:lnTo>
                  <a:lnTo>
                    <a:pt x="41654" y="19431"/>
                  </a:lnTo>
                  <a:lnTo>
                    <a:pt x="11976" y="48720"/>
                  </a:lnTo>
                  <a:lnTo>
                    <a:pt x="4826" y="58053"/>
                  </a:lnTo>
                  <a:lnTo>
                    <a:pt x="0" y="80901"/>
                  </a:lnTo>
                  <a:lnTo>
                    <a:pt x="2925" y="105483"/>
                  </a:lnTo>
                  <a:lnTo>
                    <a:pt x="12023" y="128107"/>
                  </a:lnTo>
                  <a:lnTo>
                    <a:pt x="30106" y="146740"/>
                  </a:lnTo>
                  <a:lnTo>
                    <a:pt x="66594" y="167265"/>
                  </a:lnTo>
                  <a:lnTo>
                    <a:pt x="107040" y="177636"/>
                  </a:lnTo>
                  <a:lnTo>
                    <a:pt x="132387" y="177722"/>
                  </a:lnTo>
                  <a:lnTo>
                    <a:pt x="151451" y="169961"/>
                  </a:lnTo>
                  <a:lnTo>
                    <a:pt x="180926" y="146849"/>
                  </a:lnTo>
                  <a:lnTo>
                    <a:pt x="195250" y="124655"/>
                  </a:lnTo>
                  <a:lnTo>
                    <a:pt x="200708" y="112185"/>
                  </a:lnTo>
                  <a:lnTo>
                    <a:pt x="203652" y="85852"/>
                  </a:lnTo>
                  <a:lnTo>
                    <a:pt x="199892" y="60890"/>
                  </a:lnTo>
                  <a:lnTo>
                    <a:pt x="190421" y="41997"/>
                  </a:lnTo>
                  <a:lnTo>
                    <a:pt x="175294" y="28920"/>
                  </a:lnTo>
                  <a:lnTo>
                    <a:pt x="166347" y="23796"/>
                  </a:lnTo>
                  <a:lnTo>
                    <a:pt x="150166" y="21221"/>
                  </a:lnTo>
                  <a:lnTo>
                    <a:pt x="127395" y="24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551367" y="4779938"/>
              <a:ext cx="18623" cy="379026"/>
            </a:xfrm>
            <a:custGeom>
              <a:avLst/>
              <a:gdLst/>
              <a:ahLst/>
              <a:cxnLst/>
              <a:rect l="0" t="0" r="0" b="0"/>
              <a:pathLst>
                <a:path w="18623" h="379026">
                  <a:moveTo>
                    <a:pt x="18622" y="0"/>
                  </a:moveTo>
                  <a:lnTo>
                    <a:pt x="3968" y="53027"/>
                  </a:lnTo>
                  <a:lnTo>
                    <a:pt x="0" y="103237"/>
                  </a:lnTo>
                  <a:lnTo>
                    <a:pt x="6149" y="158216"/>
                  </a:lnTo>
                  <a:lnTo>
                    <a:pt x="7518" y="209485"/>
                  </a:lnTo>
                  <a:lnTo>
                    <a:pt x="11043" y="270300"/>
                  </a:lnTo>
                  <a:lnTo>
                    <a:pt x="16377" y="322244"/>
                  </a:lnTo>
                  <a:lnTo>
                    <a:pt x="18622" y="379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380476" y="4916808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10528"/>
                  </a:moveTo>
                  <a:lnTo>
                    <a:pt x="255471" y="10528"/>
                  </a:lnTo>
                  <a:lnTo>
                    <a:pt x="197749" y="10528"/>
                  </a:lnTo>
                  <a:lnTo>
                    <a:pt x="139310" y="7409"/>
                  </a:lnTo>
                  <a:lnTo>
                    <a:pt x="81832" y="2195"/>
                  </a:lnTo>
                  <a:lnTo>
                    <a:pt x="32825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728567" y="4685181"/>
              <a:ext cx="420491" cy="579068"/>
            </a:xfrm>
            <a:custGeom>
              <a:avLst/>
              <a:gdLst/>
              <a:ahLst/>
              <a:cxnLst/>
              <a:rect l="0" t="0" r="0" b="0"/>
              <a:pathLst>
                <a:path w="420491" h="579068">
                  <a:moveTo>
                    <a:pt x="9879" y="0"/>
                  </a:moveTo>
                  <a:lnTo>
                    <a:pt x="2643" y="51603"/>
                  </a:lnTo>
                  <a:lnTo>
                    <a:pt x="813" y="93514"/>
                  </a:lnTo>
                  <a:lnTo>
                    <a:pt x="0" y="142558"/>
                  </a:lnTo>
                  <a:lnTo>
                    <a:pt x="809" y="190871"/>
                  </a:lnTo>
                  <a:lnTo>
                    <a:pt x="6671" y="244378"/>
                  </a:lnTo>
                  <a:lnTo>
                    <a:pt x="12365" y="304379"/>
                  </a:lnTo>
                  <a:lnTo>
                    <a:pt x="18024" y="356519"/>
                  </a:lnTo>
                  <a:lnTo>
                    <a:pt x="22820" y="414471"/>
                  </a:lnTo>
                  <a:lnTo>
                    <a:pt x="27329" y="436893"/>
                  </a:lnTo>
                  <a:lnTo>
                    <a:pt x="28531" y="436321"/>
                  </a:lnTo>
                  <a:lnTo>
                    <a:pt x="31788" y="382282"/>
                  </a:lnTo>
                  <a:lnTo>
                    <a:pt x="42326" y="329453"/>
                  </a:lnTo>
                  <a:lnTo>
                    <a:pt x="45548" y="317901"/>
                  </a:lnTo>
                  <a:lnTo>
                    <a:pt x="51206" y="309030"/>
                  </a:lnTo>
                  <a:lnTo>
                    <a:pt x="66850" y="296054"/>
                  </a:lnTo>
                  <a:lnTo>
                    <a:pt x="74765" y="295635"/>
                  </a:lnTo>
                  <a:lnTo>
                    <a:pt x="82382" y="298866"/>
                  </a:lnTo>
                  <a:lnTo>
                    <a:pt x="104281" y="320180"/>
                  </a:lnTo>
                  <a:lnTo>
                    <a:pt x="122467" y="348722"/>
                  </a:lnTo>
                  <a:lnTo>
                    <a:pt x="139093" y="400986"/>
                  </a:lnTo>
                  <a:lnTo>
                    <a:pt x="150132" y="458276"/>
                  </a:lnTo>
                  <a:lnTo>
                    <a:pt x="147835" y="459935"/>
                  </a:lnTo>
                  <a:lnTo>
                    <a:pt x="143963" y="457532"/>
                  </a:lnTo>
                  <a:lnTo>
                    <a:pt x="142552" y="452420"/>
                  </a:lnTo>
                  <a:lnTo>
                    <a:pt x="144104" y="437382"/>
                  </a:lnTo>
                  <a:lnTo>
                    <a:pt x="157143" y="409185"/>
                  </a:lnTo>
                  <a:lnTo>
                    <a:pt x="181414" y="384192"/>
                  </a:lnTo>
                  <a:lnTo>
                    <a:pt x="239716" y="359111"/>
                  </a:lnTo>
                  <a:lnTo>
                    <a:pt x="283266" y="338567"/>
                  </a:lnTo>
                  <a:lnTo>
                    <a:pt x="309511" y="313226"/>
                  </a:lnTo>
                  <a:lnTo>
                    <a:pt x="318523" y="290510"/>
                  </a:lnTo>
                  <a:lnTo>
                    <a:pt x="320926" y="277901"/>
                  </a:lnTo>
                  <a:lnTo>
                    <a:pt x="317358" y="257653"/>
                  </a:lnTo>
                  <a:lnTo>
                    <a:pt x="313131" y="248977"/>
                  </a:lnTo>
                  <a:lnTo>
                    <a:pt x="305634" y="243194"/>
                  </a:lnTo>
                  <a:lnTo>
                    <a:pt x="284825" y="236768"/>
                  </a:lnTo>
                  <a:lnTo>
                    <a:pt x="252391" y="238739"/>
                  </a:lnTo>
                  <a:lnTo>
                    <a:pt x="234255" y="246876"/>
                  </a:lnTo>
                  <a:lnTo>
                    <a:pt x="226144" y="252321"/>
                  </a:lnTo>
                  <a:lnTo>
                    <a:pt x="203549" y="282342"/>
                  </a:lnTo>
                  <a:lnTo>
                    <a:pt x="187625" y="326462"/>
                  </a:lnTo>
                  <a:lnTo>
                    <a:pt x="186677" y="376580"/>
                  </a:lnTo>
                  <a:lnTo>
                    <a:pt x="199394" y="428474"/>
                  </a:lnTo>
                  <a:lnTo>
                    <a:pt x="231888" y="487666"/>
                  </a:lnTo>
                  <a:lnTo>
                    <a:pt x="269239" y="532037"/>
                  </a:lnTo>
                  <a:lnTo>
                    <a:pt x="301715" y="548495"/>
                  </a:lnTo>
                  <a:lnTo>
                    <a:pt x="363168" y="568210"/>
                  </a:lnTo>
                  <a:lnTo>
                    <a:pt x="420490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571637" y="5515401"/>
              <a:ext cx="239472" cy="242171"/>
            </a:xfrm>
            <a:custGeom>
              <a:avLst/>
              <a:gdLst/>
              <a:ahLst/>
              <a:cxnLst/>
              <a:rect l="0" t="0" r="0" b="0"/>
              <a:pathLst>
                <a:path w="239472" h="242171">
                  <a:moveTo>
                    <a:pt x="123658" y="96288"/>
                  </a:moveTo>
                  <a:lnTo>
                    <a:pt x="115325" y="58810"/>
                  </a:lnTo>
                  <a:lnTo>
                    <a:pt x="111765" y="36347"/>
                  </a:lnTo>
                  <a:lnTo>
                    <a:pt x="102385" y="18565"/>
                  </a:lnTo>
                  <a:lnTo>
                    <a:pt x="87297" y="5982"/>
                  </a:lnTo>
                  <a:lnTo>
                    <a:pt x="78360" y="989"/>
                  </a:lnTo>
                  <a:lnTo>
                    <a:pt x="70063" y="0"/>
                  </a:lnTo>
                  <a:lnTo>
                    <a:pt x="54604" y="5140"/>
                  </a:lnTo>
                  <a:lnTo>
                    <a:pt x="39935" y="21462"/>
                  </a:lnTo>
                  <a:lnTo>
                    <a:pt x="21642" y="56960"/>
                  </a:lnTo>
                  <a:lnTo>
                    <a:pt x="4981" y="116465"/>
                  </a:lnTo>
                  <a:lnTo>
                    <a:pt x="0" y="174969"/>
                  </a:lnTo>
                  <a:lnTo>
                    <a:pt x="12170" y="232428"/>
                  </a:lnTo>
                  <a:lnTo>
                    <a:pt x="17747" y="238521"/>
                  </a:lnTo>
                  <a:lnTo>
                    <a:pt x="24975" y="241412"/>
                  </a:lnTo>
                  <a:lnTo>
                    <a:pt x="33303" y="242170"/>
                  </a:lnTo>
                  <a:lnTo>
                    <a:pt x="51915" y="236774"/>
                  </a:lnTo>
                  <a:lnTo>
                    <a:pt x="70715" y="225407"/>
                  </a:lnTo>
                  <a:lnTo>
                    <a:pt x="93283" y="199276"/>
                  </a:lnTo>
                  <a:lnTo>
                    <a:pt x="115874" y="143039"/>
                  </a:lnTo>
                  <a:lnTo>
                    <a:pt x="128186" y="97204"/>
                  </a:lnTo>
                  <a:lnTo>
                    <a:pt x="126450" y="75638"/>
                  </a:lnTo>
                  <a:lnTo>
                    <a:pt x="125520" y="73163"/>
                  </a:lnTo>
                  <a:lnTo>
                    <a:pt x="124485" y="82891"/>
                  </a:lnTo>
                  <a:lnTo>
                    <a:pt x="135220" y="140335"/>
                  </a:lnTo>
                  <a:lnTo>
                    <a:pt x="138385" y="153729"/>
                  </a:lnTo>
                  <a:lnTo>
                    <a:pt x="151260" y="174850"/>
                  </a:lnTo>
                  <a:lnTo>
                    <a:pt x="182533" y="207472"/>
                  </a:lnTo>
                  <a:lnTo>
                    <a:pt x="203247" y="215893"/>
                  </a:lnTo>
                  <a:lnTo>
                    <a:pt x="239471" y="222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811108" y="5546340"/>
              <a:ext cx="183509" cy="191692"/>
            </a:xfrm>
            <a:custGeom>
              <a:avLst/>
              <a:gdLst/>
              <a:ahLst/>
              <a:cxnLst/>
              <a:rect l="0" t="0" r="0" b="0"/>
              <a:pathLst>
                <a:path w="183509" h="191692">
                  <a:moveTo>
                    <a:pt x="0" y="44292"/>
                  </a:moveTo>
                  <a:lnTo>
                    <a:pt x="3120" y="93223"/>
                  </a:lnTo>
                  <a:lnTo>
                    <a:pt x="14655" y="152353"/>
                  </a:lnTo>
                  <a:lnTo>
                    <a:pt x="24750" y="189394"/>
                  </a:lnTo>
                  <a:lnTo>
                    <a:pt x="25858" y="191329"/>
                  </a:lnTo>
                  <a:lnTo>
                    <a:pt x="21633" y="129995"/>
                  </a:lnTo>
                  <a:lnTo>
                    <a:pt x="21171" y="75475"/>
                  </a:lnTo>
                  <a:lnTo>
                    <a:pt x="23448" y="48792"/>
                  </a:lnTo>
                  <a:lnTo>
                    <a:pt x="32258" y="25235"/>
                  </a:lnTo>
                  <a:lnTo>
                    <a:pt x="47093" y="9306"/>
                  </a:lnTo>
                  <a:lnTo>
                    <a:pt x="55962" y="3420"/>
                  </a:lnTo>
                  <a:lnTo>
                    <a:pt x="75175" y="0"/>
                  </a:lnTo>
                  <a:lnTo>
                    <a:pt x="85212" y="726"/>
                  </a:lnTo>
                  <a:lnTo>
                    <a:pt x="105722" y="10891"/>
                  </a:lnTo>
                  <a:lnTo>
                    <a:pt x="133881" y="36345"/>
                  </a:lnTo>
                  <a:lnTo>
                    <a:pt x="153922" y="66114"/>
                  </a:lnTo>
                  <a:lnTo>
                    <a:pt x="174948" y="125328"/>
                  </a:lnTo>
                  <a:lnTo>
                    <a:pt x="183508" y="157990"/>
                  </a:lnTo>
                  <a:lnTo>
                    <a:pt x="178985" y="191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063595" y="5527461"/>
              <a:ext cx="126730" cy="192305"/>
            </a:xfrm>
            <a:custGeom>
              <a:avLst/>
              <a:gdLst/>
              <a:ahLst/>
              <a:cxnLst/>
              <a:rect l="0" t="0" r="0" b="0"/>
              <a:pathLst>
                <a:path w="126730" h="192305">
                  <a:moveTo>
                    <a:pt x="84425" y="0"/>
                  </a:moveTo>
                  <a:lnTo>
                    <a:pt x="62069" y="0"/>
                  </a:lnTo>
                  <a:lnTo>
                    <a:pt x="31398" y="11178"/>
                  </a:lnTo>
                  <a:lnTo>
                    <a:pt x="5673" y="29309"/>
                  </a:lnTo>
                  <a:lnTo>
                    <a:pt x="1508" y="37086"/>
                  </a:lnTo>
                  <a:lnTo>
                    <a:pt x="0" y="55087"/>
                  </a:lnTo>
                  <a:lnTo>
                    <a:pt x="11317" y="84953"/>
                  </a:lnTo>
                  <a:lnTo>
                    <a:pt x="26197" y="99368"/>
                  </a:lnTo>
                  <a:lnTo>
                    <a:pt x="84859" y="125822"/>
                  </a:lnTo>
                  <a:lnTo>
                    <a:pt x="104506" y="134300"/>
                  </a:lnTo>
                  <a:lnTo>
                    <a:pt x="121036" y="145867"/>
                  </a:lnTo>
                  <a:lnTo>
                    <a:pt x="125210" y="153396"/>
                  </a:lnTo>
                  <a:lnTo>
                    <a:pt x="126729" y="171121"/>
                  </a:lnTo>
                  <a:lnTo>
                    <a:pt x="123156" y="178422"/>
                  </a:lnTo>
                  <a:lnTo>
                    <a:pt x="109828" y="189653"/>
                  </a:lnTo>
                  <a:lnTo>
                    <a:pt x="89086" y="192304"/>
                  </a:lnTo>
                  <a:lnTo>
                    <a:pt x="43232" y="184475"/>
                  </a:lnTo>
                  <a:lnTo>
                    <a:pt x="19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284891" y="5559046"/>
              <a:ext cx="198258" cy="166610"/>
            </a:xfrm>
            <a:custGeom>
              <a:avLst/>
              <a:gdLst/>
              <a:ahLst/>
              <a:cxnLst/>
              <a:rect l="0" t="0" r="0" b="0"/>
              <a:pathLst>
                <a:path w="198258" h="166610">
                  <a:moveTo>
                    <a:pt x="0" y="52643"/>
                  </a:moveTo>
                  <a:lnTo>
                    <a:pt x="0" y="111260"/>
                  </a:lnTo>
                  <a:lnTo>
                    <a:pt x="6239" y="131727"/>
                  </a:lnTo>
                  <a:lnTo>
                    <a:pt x="29309" y="163931"/>
                  </a:lnTo>
                  <a:lnTo>
                    <a:pt x="35917" y="166609"/>
                  </a:lnTo>
                  <a:lnTo>
                    <a:pt x="42662" y="166055"/>
                  </a:lnTo>
                  <a:lnTo>
                    <a:pt x="49498" y="163346"/>
                  </a:lnTo>
                  <a:lnTo>
                    <a:pt x="60214" y="150977"/>
                  </a:lnTo>
                  <a:lnTo>
                    <a:pt x="87565" y="97135"/>
                  </a:lnTo>
                  <a:lnTo>
                    <a:pt x="96629" y="74757"/>
                  </a:lnTo>
                  <a:lnTo>
                    <a:pt x="99515" y="72064"/>
                  </a:lnTo>
                  <a:lnTo>
                    <a:pt x="101438" y="74949"/>
                  </a:lnTo>
                  <a:lnTo>
                    <a:pt x="110114" y="107612"/>
                  </a:lnTo>
                  <a:lnTo>
                    <a:pt x="125303" y="131971"/>
                  </a:lnTo>
                  <a:lnTo>
                    <a:pt x="144622" y="154006"/>
                  </a:lnTo>
                  <a:lnTo>
                    <a:pt x="152567" y="156483"/>
                  </a:lnTo>
                  <a:lnTo>
                    <a:pt x="170752" y="152996"/>
                  </a:lnTo>
                  <a:lnTo>
                    <a:pt x="178176" y="147621"/>
                  </a:lnTo>
                  <a:lnTo>
                    <a:pt x="189543" y="132290"/>
                  </a:lnTo>
                  <a:lnTo>
                    <a:pt x="196930" y="98339"/>
                  </a:lnTo>
                  <a:lnTo>
                    <a:pt x="198257" y="4611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523981" y="5558744"/>
              <a:ext cx="130167" cy="190695"/>
            </a:xfrm>
            <a:custGeom>
              <a:avLst/>
              <a:gdLst/>
              <a:ahLst/>
              <a:cxnLst/>
              <a:rect l="0" t="0" r="0" b="0"/>
              <a:pathLst>
                <a:path w="130167" h="190695">
                  <a:moveTo>
                    <a:pt x="24122" y="63473"/>
                  </a:moveTo>
                  <a:lnTo>
                    <a:pt x="87550" y="79092"/>
                  </a:lnTo>
                  <a:lnTo>
                    <a:pt x="108465" y="77044"/>
                  </a:lnTo>
                  <a:lnTo>
                    <a:pt x="116615" y="72521"/>
                  </a:lnTo>
                  <a:lnTo>
                    <a:pt x="128791" y="58136"/>
                  </a:lnTo>
                  <a:lnTo>
                    <a:pt x="130166" y="49386"/>
                  </a:lnTo>
                  <a:lnTo>
                    <a:pt x="125455" y="30307"/>
                  </a:lnTo>
                  <a:lnTo>
                    <a:pt x="109649" y="5423"/>
                  </a:lnTo>
                  <a:lnTo>
                    <a:pt x="101027" y="1376"/>
                  </a:lnTo>
                  <a:lnTo>
                    <a:pt x="78969" y="0"/>
                  </a:lnTo>
                  <a:lnTo>
                    <a:pt x="45832" y="5802"/>
                  </a:lnTo>
                  <a:lnTo>
                    <a:pt x="27532" y="21074"/>
                  </a:lnTo>
                  <a:lnTo>
                    <a:pt x="12770" y="43459"/>
                  </a:lnTo>
                  <a:lnTo>
                    <a:pt x="2309" y="69006"/>
                  </a:lnTo>
                  <a:lnTo>
                    <a:pt x="0" y="92838"/>
                  </a:lnTo>
                  <a:lnTo>
                    <a:pt x="4042" y="115129"/>
                  </a:lnTo>
                  <a:lnTo>
                    <a:pt x="13638" y="136734"/>
                  </a:lnTo>
                  <a:lnTo>
                    <a:pt x="37783" y="163039"/>
                  </a:lnTo>
                  <a:lnTo>
                    <a:pt x="67164" y="185651"/>
                  </a:lnTo>
                  <a:lnTo>
                    <a:pt x="87706" y="190694"/>
                  </a:lnTo>
                  <a:lnTo>
                    <a:pt x="106194" y="189036"/>
                  </a:lnTo>
                  <a:lnTo>
                    <a:pt x="129407" y="179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672435" y="5527461"/>
              <a:ext cx="180996" cy="212011"/>
            </a:xfrm>
            <a:custGeom>
              <a:avLst/>
              <a:gdLst/>
              <a:ahLst/>
              <a:cxnLst/>
              <a:rect l="0" t="0" r="0" b="0"/>
              <a:pathLst>
                <a:path w="180996" h="212011">
                  <a:moveTo>
                    <a:pt x="23067" y="115813"/>
                  </a:moveTo>
                  <a:lnTo>
                    <a:pt x="37721" y="174430"/>
                  </a:lnTo>
                  <a:lnTo>
                    <a:pt x="53406" y="209221"/>
                  </a:lnTo>
                  <a:lnTo>
                    <a:pt x="57331" y="212010"/>
                  </a:lnTo>
                  <a:lnTo>
                    <a:pt x="59948" y="209190"/>
                  </a:lnTo>
                  <a:lnTo>
                    <a:pt x="61692" y="202631"/>
                  </a:lnTo>
                  <a:lnTo>
                    <a:pt x="58558" y="176632"/>
                  </a:lnTo>
                  <a:lnTo>
                    <a:pt x="23928" y="117699"/>
                  </a:lnTo>
                  <a:lnTo>
                    <a:pt x="750" y="74072"/>
                  </a:lnTo>
                  <a:lnTo>
                    <a:pt x="0" y="63419"/>
                  </a:lnTo>
                  <a:lnTo>
                    <a:pt x="5406" y="42224"/>
                  </a:lnTo>
                  <a:lnTo>
                    <a:pt x="13633" y="33998"/>
                  </a:lnTo>
                  <a:lnTo>
                    <a:pt x="38372" y="21739"/>
                  </a:lnTo>
                  <a:lnTo>
                    <a:pt x="92337" y="11573"/>
                  </a:lnTo>
                  <a:lnTo>
                    <a:pt x="154415" y="1755"/>
                  </a:lnTo>
                  <a:lnTo>
                    <a:pt x="18099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137699" y="565380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6"/>
                  </a:lnTo>
                  <a:lnTo>
                    <a:pt x="8333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127171" y="5506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215574" y="5574514"/>
              <a:ext cx="104067" cy="205632"/>
            </a:xfrm>
            <a:custGeom>
              <a:avLst/>
              <a:gdLst/>
              <a:ahLst/>
              <a:cxnLst/>
              <a:rect l="0" t="0" r="0" b="0"/>
              <a:pathLst>
                <a:path w="104067" h="205632">
                  <a:moveTo>
                    <a:pt x="69524" y="5589"/>
                  </a:moveTo>
                  <a:lnTo>
                    <a:pt x="52757" y="0"/>
                  </a:lnTo>
                  <a:lnTo>
                    <a:pt x="45478" y="694"/>
                  </a:lnTo>
                  <a:lnTo>
                    <a:pt x="4342" y="24803"/>
                  </a:lnTo>
                  <a:lnTo>
                    <a:pt x="333" y="31267"/>
                  </a:lnTo>
                  <a:lnTo>
                    <a:pt x="0" y="37915"/>
                  </a:lnTo>
                  <a:lnTo>
                    <a:pt x="2118" y="44687"/>
                  </a:lnTo>
                  <a:lnTo>
                    <a:pt x="7039" y="50372"/>
                  </a:lnTo>
                  <a:lnTo>
                    <a:pt x="21866" y="59808"/>
                  </a:lnTo>
                  <a:lnTo>
                    <a:pt x="83966" y="88218"/>
                  </a:lnTo>
                  <a:lnTo>
                    <a:pt x="96610" y="104314"/>
                  </a:lnTo>
                  <a:lnTo>
                    <a:pt x="101619" y="113520"/>
                  </a:lnTo>
                  <a:lnTo>
                    <a:pt x="104066" y="133107"/>
                  </a:lnTo>
                  <a:lnTo>
                    <a:pt x="103080" y="143243"/>
                  </a:lnTo>
                  <a:lnTo>
                    <a:pt x="92627" y="160746"/>
                  </a:lnTo>
                  <a:lnTo>
                    <a:pt x="76283" y="175153"/>
                  </a:lnTo>
                  <a:lnTo>
                    <a:pt x="15491" y="202165"/>
                  </a:lnTo>
                  <a:lnTo>
                    <a:pt x="6353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64317" y="5485347"/>
              <a:ext cx="20865" cy="326384"/>
            </a:xfrm>
            <a:custGeom>
              <a:avLst/>
              <a:gdLst/>
              <a:ahLst/>
              <a:cxnLst/>
              <a:rect l="0" t="0" r="0" b="0"/>
              <a:pathLst>
                <a:path w="20865" h="326384">
                  <a:moveTo>
                    <a:pt x="10336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5"/>
                  </a:lnTo>
                  <a:lnTo>
                    <a:pt x="2984" y="204839"/>
                  </a:lnTo>
                  <a:lnTo>
                    <a:pt x="8157" y="254105"/>
                  </a:lnTo>
                  <a:lnTo>
                    <a:pt x="12809" y="296389"/>
                  </a:lnTo>
                  <a:lnTo>
                    <a:pt x="2086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786320" y="5531851"/>
              <a:ext cx="283364" cy="287343"/>
            </a:xfrm>
            <a:custGeom>
              <a:avLst/>
              <a:gdLst/>
              <a:ahLst/>
              <a:cxnLst/>
              <a:rect l="0" t="0" r="0" b="0"/>
              <a:pathLst>
                <a:path w="283364" h="287343">
                  <a:moveTo>
                    <a:pt x="119959" y="27195"/>
                  </a:moveTo>
                  <a:lnTo>
                    <a:pt x="114370" y="10428"/>
                  </a:lnTo>
                  <a:lnTo>
                    <a:pt x="108045" y="5488"/>
                  </a:lnTo>
                  <a:lnTo>
                    <a:pt x="88538" y="0"/>
                  </a:lnTo>
                  <a:lnTo>
                    <a:pt x="67390" y="3800"/>
                  </a:lnTo>
                  <a:lnTo>
                    <a:pt x="47462" y="14458"/>
                  </a:lnTo>
                  <a:lnTo>
                    <a:pt x="30806" y="30893"/>
                  </a:lnTo>
                  <a:lnTo>
                    <a:pt x="13865" y="65465"/>
                  </a:lnTo>
                  <a:lnTo>
                    <a:pt x="0" y="126305"/>
                  </a:lnTo>
                  <a:lnTo>
                    <a:pt x="6100" y="187716"/>
                  </a:lnTo>
                  <a:lnTo>
                    <a:pt x="13203" y="217861"/>
                  </a:lnTo>
                  <a:lnTo>
                    <a:pt x="30356" y="247985"/>
                  </a:lnTo>
                  <a:lnTo>
                    <a:pt x="43481" y="264144"/>
                  </a:lnTo>
                  <a:lnTo>
                    <a:pt x="63352" y="276006"/>
                  </a:lnTo>
                  <a:lnTo>
                    <a:pt x="88952" y="284007"/>
                  </a:lnTo>
                  <a:lnTo>
                    <a:pt x="133909" y="287342"/>
                  </a:lnTo>
                  <a:lnTo>
                    <a:pt x="192723" y="275504"/>
                  </a:lnTo>
                  <a:lnTo>
                    <a:pt x="224967" y="254406"/>
                  </a:lnTo>
                  <a:lnTo>
                    <a:pt x="273737" y="195264"/>
                  </a:lnTo>
                  <a:lnTo>
                    <a:pt x="281892" y="168183"/>
                  </a:lnTo>
                  <a:lnTo>
                    <a:pt x="283363" y="123172"/>
                  </a:lnTo>
                  <a:lnTo>
                    <a:pt x="277981" y="95588"/>
                  </a:lnTo>
                  <a:lnTo>
                    <a:pt x="261797" y="61498"/>
                  </a:lnTo>
                  <a:lnTo>
                    <a:pt x="248899" y="44001"/>
                  </a:lnTo>
                  <a:lnTo>
                    <a:pt x="229128" y="34664"/>
                  </a:lnTo>
                  <a:lnTo>
                    <a:pt x="208253" y="31684"/>
                  </a:lnTo>
                  <a:lnTo>
                    <a:pt x="183130" y="37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158963" y="5832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2014-09-08T16:17:45Z</dcterms:created>
  <dcterms:modified xsi:type="dcterms:W3CDTF">2014-09-08T16:18:39Z</dcterms:modified>
</cp:coreProperties>
</file>